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3" r:id="rId2"/>
    <p:sldMasterId id="2147483691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8286413" cy="10287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240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2" roundtripDataSignature="AMtx7mhlEyemXO3q6GwsdYunbHUs0f8At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653" y="34"/>
      </p:cViewPr>
      <p:guideLst>
        <p:guide orient="horz" pos="3240"/>
        <p:guide pos="575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2317863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39639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10815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54428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g5b0d3d6e1d_0_3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5" name="Google Shape;1045;g5b0d3d6e1d_0_3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04686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g5b0d3d6e1d_0_4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g5b0d3d6e1d_0_4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42380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7304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5b0d3d6e1d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g5b0d3d6e1d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7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3847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5063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2984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3711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033743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0956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5771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3038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3"/>
          <p:cNvSpPr txBox="1">
            <a:spLocks noGrp="1"/>
          </p:cNvSpPr>
          <p:nvPr>
            <p:ph type="title"/>
          </p:nvPr>
        </p:nvSpPr>
        <p:spPr>
          <a:xfrm>
            <a:off x="914320" y="4063602"/>
            <a:ext cx="16457771" cy="1440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rimson Text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body" idx="1"/>
          </p:nvPr>
        </p:nvSpPr>
        <p:spPr>
          <a:xfrm>
            <a:off x="970757" y="5359747"/>
            <a:ext cx="16344898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body" idx="2"/>
          </p:nvPr>
        </p:nvSpPr>
        <p:spPr>
          <a:xfrm>
            <a:off x="970757" y="9463980"/>
            <a:ext cx="16344898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6" name="Google Shape;16;p13"/>
          <p:cNvCxnSpPr/>
          <p:nvPr/>
        </p:nvCxnSpPr>
        <p:spPr>
          <a:xfrm rot="10800000" flipH="1">
            <a:off x="8813213" y="2263180"/>
            <a:ext cx="661574" cy="1008112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17;p13"/>
          <p:cNvCxnSpPr/>
          <p:nvPr/>
        </p:nvCxnSpPr>
        <p:spPr>
          <a:xfrm rot="10800000" flipH="1">
            <a:off x="8813213" y="2623220"/>
            <a:ext cx="661574" cy="1008112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13"/>
          <p:cNvCxnSpPr/>
          <p:nvPr/>
        </p:nvCxnSpPr>
        <p:spPr>
          <a:xfrm rot="10800000" flipH="1">
            <a:off x="8813213" y="2983260"/>
            <a:ext cx="661574" cy="1008112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0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initors">
  <p:cSld name="Minitors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/>
          <p:nvPr/>
        </p:nvSpPr>
        <p:spPr>
          <a:xfrm>
            <a:off x="30368" y="5143500"/>
            <a:ext cx="18286413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pic>
        <p:nvPicPr>
          <p:cNvPr id="125" name="Google Shape;125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624881" y="890144"/>
            <a:ext cx="7344527" cy="5020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214" y="890144"/>
            <a:ext cx="7344527" cy="502011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7"/>
          <p:cNvSpPr>
            <a:spLocks noGrp="1"/>
          </p:cNvSpPr>
          <p:nvPr>
            <p:ph type="pic" idx="2"/>
          </p:nvPr>
        </p:nvSpPr>
        <p:spPr>
          <a:xfrm>
            <a:off x="1077913" y="1111250"/>
            <a:ext cx="5617021" cy="3671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8" name="Google Shape;128;p27"/>
          <p:cNvSpPr>
            <a:spLocks noGrp="1"/>
          </p:cNvSpPr>
          <p:nvPr>
            <p:ph type="pic" idx="3"/>
          </p:nvPr>
        </p:nvSpPr>
        <p:spPr>
          <a:xfrm>
            <a:off x="11488633" y="1111052"/>
            <a:ext cx="5617021" cy="3671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9" name="Google Shape;129;p27"/>
          <p:cNvSpPr txBox="1">
            <a:spLocks noGrp="1"/>
          </p:cNvSpPr>
          <p:nvPr>
            <p:ph type="title"/>
          </p:nvPr>
        </p:nvSpPr>
        <p:spPr>
          <a:xfrm>
            <a:off x="1366342" y="6799684"/>
            <a:ext cx="16201800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rimson Tex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0" name="Google Shape;130;p27"/>
          <p:cNvGrpSpPr/>
          <p:nvPr/>
        </p:nvGrpSpPr>
        <p:grpSpPr>
          <a:xfrm>
            <a:off x="862286" y="5791572"/>
            <a:ext cx="661574" cy="1728192"/>
            <a:chOff x="4012746" y="1615108"/>
            <a:chExt cx="661574" cy="1728192"/>
          </a:xfrm>
        </p:grpSpPr>
        <p:cxnSp>
          <p:nvCxnSpPr>
            <p:cNvPr id="131" name="Google Shape;131;p27"/>
            <p:cNvCxnSpPr/>
            <p:nvPr/>
          </p:nvCxnSpPr>
          <p:spPr>
            <a:xfrm rot="10800000" flipH="1">
              <a:off x="4012746" y="161510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2" name="Google Shape;132;p27"/>
            <p:cNvCxnSpPr/>
            <p:nvPr/>
          </p:nvCxnSpPr>
          <p:spPr>
            <a:xfrm rot="10800000" flipH="1">
              <a:off x="4012746" y="197514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33" name="Google Shape;133;p27"/>
            <p:cNvCxnSpPr/>
            <p:nvPr/>
          </p:nvCxnSpPr>
          <p:spPr>
            <a:xfrm rot="10800000" flipH="1">
              <a:off x="4012746" y="233518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34" name="Google Shape;134;p27"/>
          <p:cNvSpPr txBox="1">
            <a:spLocks noGrp="1"/>
          </p:cNvSpPr>
          <p:nvPr>
            <p:ph type="body" idx="1"/>
          </p:nvPr>
        </p:nvSpPr>
        <p:spPr>
          <a:xfrm>
            <a:off x="1366342" y="7735788"/>
            <a:ext cx="16201800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27"/>
          <p:cNvSpPr txBox="1">
            <a:spLocks noGrp="1"/>
          </p:cNvSpPr>
          <p:nvPr>
            <p:ph type="body" idx="4"/>
          </p:nvPr>
        </p:nvSpPr>
        <p:spPr>
          <a:xfrm>
            <a:off x="4462686" y="691694"/>
            <a:ext cx="8713511" cy="613076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27"/>
          <p:cNvSpPr>
            <a:spLocks noGrp="1"/>
          </p:cNvSpPr>
          <p:nvPr>
            <p:ph type="pic" idx="5"/>
          </p:nvPr>
        </p:nvSpPr>
        <p:spPr>
          <a:xfrm>
            <a:off x="5419147" y="967036"/>
            <a:ext cx="6800589" cy="4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Minitors">
  <p:cSld name="1_Minitors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/>
          <p:nvPr/>
        </p:nvSpPr>
        <p:spPr>
          <a:xfrm>
            <a:off x="30368" y="5143500"/>
            <a:ext cx="18286413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pic>
        <p:nvPicPr>
          <p:cNvPr id="139" name="Google Shape;139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174654" y="511247"/>
            <a:ext cx="8568014" cy="585638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8"/>
          <p:cNvSpPr>
            <a:spLocks noGrp="1"/>
          </p:cNvSpPr>
          <p:nvPr>
            <p:ph type="pic" idx="2"/>
          </p:nvPr>
        </p:nvSpPr>
        <p:spPr>
          <a:xfrm>
            <a:off x="5110758" y="764182"/>
            <a:ext cx="6696744" cy="4283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41" name="Google Shape;141;p28"/>
          <p:cNvSpPr txBox="1">
            <a:spLocks noGrp="1"/>
          </p:cNvSpPr>
          <p:nvPr>
            <p:ph type="title"/>
          </p:nvPr>
        </p:nvSpPr>
        <p:spPr>
          <a:xfrm>
            <a:off x="1366342" y="6799684"/>
            <a:ext cx="16201800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rimson Tex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2" name="Google Shape;142;p28"/>
          <p:cNvGrpSpPr/>
          <p:nvPr/>
        </p:nvGrpSpPr>
        <p:grpSpPr>
          <a:xfrm>
            <a:off x="862286" y="5791572"/>
            <a:ext cx="661574" cy="1728192"/>
            <a:chOff x="4012746" y="1615108"/>
            <a:chExt cx="661574" cy="1728192"/>
          </a:xfrm>
        </p:grpSpPr>
        <p:cxnSp>
          <p:nvCxnSpPr>
            <p:cNvPr id="143" name="Google Shape;143;p28"/>
            <p:cNvCxnSpPr/>
            <p:nvPr/>
          </p:nvCxnSpPr>
          <p:spPr>
            <a:xfrm rot="10800000" flipH="1">
              <a:off x="4012746" y="161510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4" name="Google Shape;144;p28"/>
            <p:cNvCxnSpPr/>
            <p:nvPr/>
          </p:nvCxnSpPr>
          <p:spPr>
            <a:xfrm rot="10800000" flipH="1">
              <a:off x="4012746" y="197514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5" name="Google Shape;145;p28"/>
            <p:cNvCxnSpPr/>
            <p:nvPr/>
          </p:nvCxnSpPr>
          <p:spPr>
            <a:xfrm rot="10800000" flipH="1">
              <a:off x="4012746" y="233518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46" name="Google Shape;146;p28"/>
          <p:cNvSpPr txBox="1">
            <a:spLocks noGrp="1"/>
          </p:cNvSpPr>
          <p:nvPr>
            <p:ph type="body" idx="1"/>
          </p:nvPr>
        </p:nvSpPr>
        <p:spPr>
          <a:xfrm>
            <a:off x="1366342" y="7735788"/>
            <a:ext cx="16201800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147" name="Google Shape;147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78510" y="2388840"/>
            <a:ext cx="1812335" cy="3762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455574" y="1112079"/>
            <a:ext cx="3556895" cy="502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8"/>
          <p:cNvSpPr>
            <a:spLocks noGrp="1"/>
          </p:cNvSpPr>
          <p:nvPr>
            <p:ph type="pic" idx="3"/>
          </p:nvPr>
        </p:nvSpPr>
        <p:spPr>
          <a:xfrm>
            <a:off x="3022526" y="2876155"/>
            <a:ext cx="1512168" cy="2771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50" name="Google Shape;150;p28"/>
          <p:cNvSpPr>
            <a:spLocks noGrp="1"/>
          </p:cNvSpPr>
          <p:nvPr>
            <p:ph type="pic" idx="4"/>
          </p:nvPr>
        </p:nvSpPr>
        <p:spPr>
          <a:xfrm>
            <a:off x="12722021" y="1615108"/>
            <a:ext cx="3024000" cy="4032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de Image">
  <p:cSld name="Wide Image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>
            <a:spLocks noGrp="1"/>
          </p:cNvSpPr>
          <p:nvPr>
            <p:ph type="pic" idx="2"/>
          </p:nvPr>
        </p:nvSpPr>
        <p:spPr>
          <a:xfrm>
            <a:off x="0" y="1"/>
            <a:ext cx="18286413" cy="64396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53" name="Google Shape;153;p29"/>
          <p:cNvSpPr txBox="1">
            <a:spLocks noGrp="1"/>
          </p:cNvSpPr>
          <p:nvPr>
            <p:ph type="title"/>
          </p:nvPr>
        </p:nvSpPr>
        <p:spPr>
          <a:xfrm>
            <a:off x="1366342" y="7735788"/>
            <a:ext cx="16201800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rimson Tex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4" name="Google Shape;154;p29"/>
          <p:cNvGrpSpPr/>
          <p:nvPr/>
        </p:nvGrpSpPr>
        <p:grpSpPr>
          <a:xfrm>
            <a:off x="862286" y="6727676"/>
            <a:ext cx="661574" cy="1728192"/>
            <a:chOff x="4012746" y="1615108"/>
            <a:chExt cx="661574" cy="1728192"/>
          </a:xfrm>
        </p:grpSpPr>
        <p:cxnSp>
          <p:nvCxnSpPr>
            <p:cNvPr id="155" name="Google Shape;155;p29"/>
            <p:cNvCxnSpPr/>
            <p:nvPr/>
          </p:nvCxnSpPr>
          <p:spPr>
            <a:xfrm rot="10800000" flipH="1">
              <a:off x="4012746" y="161510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6" name="Google Shape;156;p29"/>
            <p:cNvCxnSpPr/>
            <p:nvPr/>
          </p:nvCxnSpPr>
          <p:spPr>
            <a:xfrm rot="10800000" flipH="1">
              <a:off x="4012746" y="197514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57" name="Google Shape;157;p29"/>
            <p:cNvCxnSpPr/>
            <p:nvPr/>
          </p:nvCxnSpPr>
          <p:spPr>
            <a:xfrm rot="10800000" flipH="1">
              <a:off x="4012746" y="233518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58" name="Google Shape;158;p29"/>
          <p:cNvSpPr txBox="1">
            <a:spLocks noGrp="1"/>
          </p:cNvSpPr>
          <p:nvPr>
            <p:ph type="body" idx="1"/>
          </p:nvPr>
        </p:nvSpPr>
        <p:spPr>
          <a:xfrm>
            <a:off x="1366342" y="8671892"/>
            <a:ext cx="16201800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lf Image">
  <p:cSld name="Half Image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/>
          <p:cNvSpPr>
            <a:spLocks noGrp="1"/>
          </p:cNvSpPr>
          <p:nvPr>
            <p:ph type="pic" idx="2"/>
          </p:nvPr>
        </p:nvSpPr>
        <p:spPr>
          <a:xfrm>
            <a:off x="0" y="1"/>
            <a:ext cx="9142413" cy="1028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title"/>
          </p:nvPr>
        </p:nvSpPr>
        <p:spPr>
          <a:xfrm>
            <a:off x="10007302" y="3805742"/>
            <a:ext cx="7632848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rimson Tex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2" name="Google Shape;162;p30"/>
          <p:cNvGrpSpPr/>
          <p:nvPr/>
        </p:nvGrpSpPr>
        <p:grpSpPr>
          <a:xfrm>
            <a:off x="9503246" y="2797630"/>
            <a:ext cx="661574" cy="1728192"/>
            <a:chOff x="4012746" y="1615108"/>
            <a:chExt cx="661574" cy="1728192"/>
          </a:xfrm>
        </p:grpSpPr>
        <p:cxnSp>
          <p:nvCxnSpPr>
            <p:cNvPr id="163" name="Google Shape;163;p30"/>
            <p:cNvCxnSpPr/>
            <p:nvPr/>
          </p:nvCxnSpPr>
          <p:spPr>
            <a:xfrm rot="10800000" flipH="1">
              <a:off x="4012746" y="161510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4" name="Google Shape;164;p30"/>
            <p:cNvCxnSpPr/>
            <p:nvPr/>
          </p:nvCxnSpPr>
          <p:spPr>
            <a:xfrm rot="10800000" flipH="1">
              <a:off x="4012746" y="197514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5" name="Google Shape;165;p30"/>
            <p:cNvCxnSpPr/>
            <p:nvPr/>
          </p:nvCxnSpPr>
          <p:spPr>
            <a:xfrm rot="10800000" flipH="1">
              <a:off x="4012746" y="233518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66" name="Google Shape;166;p30"/>
          <p:cNvSpPr txBox="1">
            <a:spLocks noGrp="1"/>
          </p:cNvSpPr>
          <p:nvPr>
            <p:ph type="body" idx="1"/>
          </p:nvPr>
        </p:nvSpPr>
        <p:spPr>
          <a:xfrm>
            <a:off x="10007302" y="4741846"/>
            <a:ext cx="7632848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ullscreen Image">
  <p:cSld name="Fullscreen Image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>
            <a:spLocks noGrp="1"/>
          </p:cNvSpPr>
          <p:nvPr>
            <p:ph type="pic" idx="2"/>
          </p:nvPr>
        </p:nvSpPr>
        <p:spPr>
          <a:xfrm>
            <a:off x="0" y="1"/>
            <a:ext cx="18286413" cy="1028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69" name="Google Shape;169;p31"/>
          <p:cNvSpPr txBox="1">
            <a:spLocks noGrp="1"/>
          </p:cNvSpPr>
          <p:nvPr>
            <p:ph type="title"/>
          </p:nvPr>
        </p:nvSpPr>
        <p:spPr>
          <a:xfrm>
            <a:off x="1006302" y="6871692"/>
            <a:ext cx="16201800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rimson Text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1"/>
          <p:cNvSpPr txBox="1">
            <a:spLocks noGrp="1"/>
          </p:cNvSpPr>
          <p:nvPr>
            <p:ph type="body" idx="1"/>
          </p:nvPr>
        </p:nvSpPr>
        <p:spPr>
          <a:xfrm>
            <a:off x="1006302" y="7807796"/>
            <a:ext cx="16201800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nly">
  <p:cSld name="Text Only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5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5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15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82" name="Google Shape;182;p15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3" name="Google Shape;183;p15"/>
          <p:cNvSpPr txBox="1">
            <a:spLocks noGrp="1"/>
          </p:cNvSpPr>
          <p:nvPr>
            <p:ph type="body" idx="2"/>
          </p:nvPr>
        </p:nvSpPr>
        <p:spPr>
          <a:xfrm>
            <a:off x="1186322" y="2839244"/>
            <a:ext cx="15913768" cy="5616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Images - 2 Columns">
  <p:cSld name="2 Images - 2 Columns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6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6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6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88" name="Google Shape;188;p16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9" name="Google Shape;189;p16"/>
          <p:cNvSpPr txBox="1">
            <a:spLocks noGrp="1"/>
          </p:cNvSpPr>
          <p:nvPr>
            <p:ph type="body" idx="2"/>
          </p:nvPr>
        </p:nvSpPr>
        <p:spPr>
          <a:xfrm>
            <a:off x="790278" y="6799684"/>
            <a:ext cx="8136904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0" name="Google Shape;190;p16"/>
          <p:cNvSpPr txBox="1">
            <a:spLocks noGrp="1"/>
          </p:cNvSpPr>
          <p:nvPr>
            <p:ph type="body" idx="3"/>
          </p:nvPr>
        </p:nvSpPr>
        <p:spPr>
          <a:xfrm>
            <a:off x="790278" y="7519764"/>
            <a:ext cx="8136904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1" name="Google Shape;191;p16"/>
          <p:cNvSpPr>
            <a:spLocks noGrp="1"/>
          </p:cNvSpPr>
          <p:nvPr>
            <p:ph type="pic" idx="4"/>
          </p:nvPr>
        </p:nvSpPr>
        <p:spPr>
          <a:xfrm>
            <a:off x="790575" y="2262385"/>
            <a:ext cx="8136607" cy="4393283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body" idx="5"/>
          </p:nvPr>
        </p:nvSpPr>
        <p:spPr>
          <a:xfrm>
            <a:off x="9359230" y="6800479"/>
            <a:ext cx="8136904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body" idx="6"/>
          </p:nvPr>
        </p:nvSpPr>
        <p:spPr>
          <a:xfrm>
            <a:off x="9359230" y="7520559"/>
            <a:ext cx="8136904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4" name="Google Shape;194;p16"/>
          <p:cNvSpPr>
            <a:spLocks noGrp="1"/>
          </p:cNvSpPr>
          <p:nvPr>
            <p:ph type="pic" idx="7"/>
          </p:nvPr>
        </p:nvSpPr>
        <p:spPr>
          <a:xfrm>
            <a:off x="9359527" y="2263180"/>
            <a:ext cx="8136607" cy="4393283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1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1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1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1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oints">
  <p:cSld name="3 Points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7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7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99" name="Google Shape;199;p17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00" name="Google Shape;200;p17"/>
          <p:cNvGrpSpPr/>
          <p:nvPr/>
        </p:nvGrpSpPr>
        <p:grpSpPr>
          <a:xfrm>
            <a:off x="862286" y="2470598"/>
            <a:ext cx="1552133" cy="1728192"/>
            <a:chOff x="7054974" y="1111052"/>
            <a:chExt cx="1552133" cy="1728192"/>
          </a:xfrm>
        </p:grpSpPr>
        <p:sp>
          <p:nvSpPr>
            <p:cNvPr id="201" name="Google Shape;201;p17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1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02" name="Google Shape;202;p17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03" name="Google Shape;203;p17"/>
          <p:cNvGrpSpPr/>
          <p:nvPr/>
        </p:nvGrpSpPr>
        <p:grpSpPr>
          <a:xfrm>
            <a:off x="862286" y="4774854"/>
            <a:ext cx="1552133" cy="1728192"/>
            <a:chOff x="7054974" y="1111052"/>
            <a:chExt cx="1552133" cy="1728192"/>
          </a:xfrm>
        </p:grpSpPr>
        <p:sp>
          <p:nvSpPr>
            <p:cNvPr id="204" name="Google Shape;204;p17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2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05" name="Google Shape;205;p17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06" name="Google Shape;206;p17"/>
          <p:cNvGrpSpPr/>
          <p:nvPr/>
        </p:nvGrpSpPr>
        <p:grpSpPr>
          <a:xfrm>
            <a:off x="862286" y="7079110"/>
            <a:ext cx="1552133" cy="1728192"/>
            <a:chOff x="7054974" y="1111052"/>
            <a:chExt cx="1552133" cy="1728192"/>
          </a:xfrm>
        </p:grpSpPr>
        <p:sp>
          <p:nvSpPr>
            <p:cNvPr id="207" name="Google Shape;207;p17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3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08" name="Google Shape;208;p17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09" name="Google Shape;209;p17"/>
          <p:cNvSpPr txBox="1">
            <a:spLocks noGrp="1"/>
          </p:cNvSpPr>
          <p:nvPr>
            <p:ph type="body" idx="2"/>
          </p:nvPr>
        </p:nvSpPr>
        <p:spPr>
          <a:xfrm>
            <a:off x="2590478" y="2383554"/>
            <a:ext cx="14545617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0" name="Google Shape;210;p17"/>
          <p:cNvSpPr txBox="1">
            <a:spLocks noGrp="1"/>
          </p:cNvSpPr>
          <p:nvPr>
            <p:ph type="body" idx="3"/>
          </p:nvPr>
        </p:nvSpPr>
        <p:spPr>
          <a:xfrm>
            <a:off x="2590478" y="3160606"/>
            <a:ext cx="14545617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body" idx="4"/>
          </p:nvPr>
        </p:nvSpPr>
        <p:spPr>
          <a:xfrm>
            <a:off x="2590478" y="4671145"/>
            <a:ext cx="14545617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17"/>
          <p:cNvSpPr txBox="1">
            <a:spLocks noGrp="1"/>
          </p:cNvSpPr>
          <p:nvPr>
            <p:ph type="body" idx="5"/>
          </p:nvPr>
        </p:nvSpPr>
        <p:spPr>
          <a:xfrm>
            <a:off x="2590478" y="5448197"/>
            <a:ext cx="14545617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3" name="Google Shape;213;p17"/>
          <p:cNvSpPr txBox="1">
            <a:spLocks noGrp="1"/>
          </p:cNvSpPr>
          <p:nvPr>
            <p:ph type="body" idx="6"/>
          </p:nvPr>
        </p:nvSpPr>
        <p:spPr>
          <a:xfrm>
            <a:off x="2590478" y="6958736"/>
            <a:ext cx="14545617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4" name="Google Shape;214;p17"/>
          <p:cNvSpPr txBox="1">
            <a:spLocks noGrp="1"/>
          </p:cNvSpPr>
          <p:nvPr>
            <p:ph type="body" idx="7"/>
          </p:nvPr>
        </p:nvSpPr>
        <p:spPr>
          <a:xfrm>
            <a:off x="2590478" y="7735788"/>
            <a:ext cx="14545617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9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2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2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2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2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2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2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2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2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2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2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2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2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2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2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2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2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2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2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2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2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2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2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2">
  <p:cSld name="2 Columns 2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8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8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18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19" name="Google Shape;219;p18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0" name="Google Shape;220;p18"/>
          <p:cNvSpPr txBox="1">
            <a:spLocks noGrp="1"/>
          </p:cNvSpPr>
          <p:nvPr>
            <p:ph type="body" idx="2"/>
          </p:nvPr>
        </p:nvSpPr>
        <p:spPr>
          <a:xfrm>
            <a:off x="1186322" y="2551212"/>
            <a:ext cx="730881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18"/>
          <p:cNvSpPr txBox="1">
            <a:spLocks noGrp="1"/>
          </p:cNvSpPr>
          <p:nvPr>
            <p:ph type="body" idx="3"/>
          </p:nvPr>
        </p:nvSpPr>
        <p:spPr>
          <a:xfrm>
            <a:off x="1186322" y="3487316"/>
            <a:ext cx="7308812" cy="5184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2" name="Google Shape;222;p18"/>
          <p:cNvSpPr txBox="1">
            <a:spLocks noGrp="1"/>
          </p:cNvSpPr>
          <p:nvPr>
            <p:ph type="body" idx="4"/>
          </p:nvPr>
        </p:nvSpPr>
        <p:spPr>
          <a:xfrm>
            <a:off x="9755274" y="2551212"/>
            <a:ext cx="730881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3" name="Google Shape;223;p18"/>
          <p:cNvSpPr txBox="1">
            <a:spLocks noGrp="1"/>
          </p:cNvSpPr>
          <p:nvPr>
            <p:ph type="body" idx="5"/>
          </p:nvPr>
        </p:nvSpPr>
        <p:spPr>
          <a:xfrm>
            <a:off x="9755274" y="3487316"/>
            <a:ext cx="7308812" cy="51845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2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2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2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2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 Contents">
  <p:cSld name="No Contents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2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28" name="Google Shape;228;p32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">
  <p:cSld name="End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9"/>
          <p:cNvSpPr txBox="1">
            <a:spLocks noGrp="1"/>
          </p:cNvSpPr>
          <p:nvPr>
            <p:ph type="title"/>
          </p:nvPr>
        </p:nvSpPr>
        <p:spPr>
          <a:xfrm>
            <a:off x="914320" y="4063602"/>
            <a:ext cx="16457771" cy="1440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rimson Text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9"/>
          <p:cNvSpPr txBox="1">
            <a:spLocks noGrp="1"/>
          </p:cNvSpPr>
          <p:nvPr>
            <p:ph type="body" idx="1"/>
          </p:nvPr>
        </p:nvSpPr>
        <p:spPr>
          <a:xfrm>
            <a:off x="970757" y="5359747"/>
            <a:ext cx="16344898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19"/>
          <p:cNvSpPr txBox="1">
            <a:spLocks noGrp="1"/>
          </p:cNvSpPr>
          <p:nvPr>
            <p:ph type="body" idx="2"/>
          </p:nvPr>
        </p:nvSpPr>
        <p:spPr>
          <a:xfrm>
            <a:off x="970757" y="8167836"/>
            <a:ext cx="16344898" cy="1871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3" name="Google Shape;23;p19"/>
          <p:cNvCxnSpPr/>
          <p:nvPr/>
        </p:nvCxnSpPr>
        <p:spPr>
          <a:xfrm rot="10800000" flipH="1">
            <a:off x="8813213" y="2263180"/>
            <a:ext cx="661574" cy="1008112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19"/>
          <p:cNvCxnSpPr/>
          <p:nvPr/>
        </p:nvCxnSpPr>
        <p:spPr>
          <a:xfrm rot="10800000" flipH="1">
            <a:off x="8813213" y="2623220"/>
            <a:ext cx="661574" cy="1008112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" name="Google Shape;25;p19"/>
          <p:cNvCxnSpPr/>
          <p:nvPr/>
        </p:nvCxnSpPr>
        <p:spPr>
          <a:xfrm rot="10800000" flipH="1">
            <a:off x="8813213" y="2983260"/>
            <a:ext cx="661574" cy="1008112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4000"/>
                            </p:stCondLst>
                            <p:childTnLst>
                              <p:par>
                                <p:cTn id="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">
  <p:cSld name="1 Column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3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3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3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33" name="Google Shape;233;p33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4" name="Google Shape;234;p33"/>
          <p:cNvSpPr txBox="1">
            <a:spLocks noGrp="1"/>
          </p:cNvSpPr>
          <p:nvPr>
            <p:ph type="body" idx="2"/>
          </p:nvPr>
        </p:nvSpPr>
        <p:spPr>
          <a:xfrm>
            <a:off x="1186322" y="3919364"/>
            <a:ext cx="15913768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5" name="Google Shape;235;p33"/>
          <p:cNvSpPr txBox="1">
            <a:spLocks noGrp="1"/>
          </p:cNvSpPr>
          <p:nvPr>
            <p:ph type="body" idx="3"/>
          </p:nvPr>
        </p:nvSpPr>
        <p:spPr>
          <a:xfrm>
            <a:off x="1186322" y="4855468"/>
            <a:ext cx="15913768" cy="208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2 Columns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4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40" name="Google Shape;240;p34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1" name="Google Shape;241;p34"/>
          <p:cNvSpPr txBox="1">
            <a:spLocks noGrp="1"/>
          </p:cNvSpPr>
          <p:nvPr>
            <p:ph type="body" idx="2"/>
          </p:nvPr>
        </p:nvSpPr>
        <p:spPr>
          <a:xfrm>
            <a:off x="1186322" y="3919364"/>
            <a:ext cx="730881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2" name="Google Shape;242;p34"/>
          <p:cNvSpPr txBox="1">
            <a:spLocks noGrp="1"/>
          </p:cNvSpPr>
          <p:nvPr>
            <p:ph type="body" idx="3"/>
          </p:nvPr>
        </p:nvSpPr>
        <p:spPr>
          <a:xfrm>
            <a:off x="1186322" y="4855468"/>
            <a:ext cx="7308812" cy="208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3" name="Google Shape;243;p34"/>
          <p:cNvSpPr txBox="1">
            <a:spLocks noGrp="1"/>
          </p:cNvSpPr>
          <p:nvPr>
            <p:ph type="body" idx="4"/>
          </p:nvPr>
        </p:nvSpPr>
        <p:spPr>
          <a:xfrm>
            <a:off x="9755274" y="3919364"/>
            <a:ext cx="730881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4" name="Google Shape;244;p34"/>
          <p:cNvSpPr txBox="1">
            <a:spLocks noGrp="1"/>
          </p:cNvSpPr>
          <p:nvPr>
            <p:ph type="body" idx="5"/>
          </p:nvPr>
        </p:nvSpPr>
        <p:spPr>
          <a:xfrm>
            <a:off x="9755274" y="4855468"/>
            <a:ext cx="7308812" cy="208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2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2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2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2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3 Columns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5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35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35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49" name="Google Shape;249;p35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0" name="Google Shape;250;p35"/>
          <p:cNvSpPr txBox="1">
            <a:spLocks noGrp="1"/>
          </p:cNvSpPr>
          <p:nvPr>
            <p:ph type="body" idx="2"/>
          </p:nvPr>
        </p:nvSpPr>
        <p:spPr>
          <a:xfrm>
            <a:off x="1186322" y="2233267"/>
            <a:ext cx="15877765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1" name="Google Shape;251;p35"/>
          <p:cNvSpPr txBox="1">
            <a:spLocks noGrp="1"/>
          </p:cNvSpPr>
          <p:nvPr>
            <p:ph type="body" idx="3"/>
          </p:nvPr>
        </p:nvSpPr>
        <p:spPr>
          <a:xfrm>
            <a:off x="1186322" y="2983260"/>
            <a:ext cx="15877765" cy="1254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2" name="Google Shape;252;p35"/>
          <p:cNvSpPr txBox="1">
            <a:spLocks noGrp="1"/>
          </p:cNvSpPr>
          <p:nvPr>
            <p:ph type="body" idx="4"/>
          </p:nvPr>
        </p:nvSpPr>
        <p:spPr>
          <a:xfrm>
            <a:off x="1186322" y="4579618"/>
            <a:ext cx="15877765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3" name="Google Shape;253;p35"/>
          <p:cNvSpPr txBox="1">
            <a:spLocks noGrp="1"/>
          </p:cNvSpPr>
          <p:nvPr>
            <p:ph type="body" idx="5"/>
          </p:nvPr>
        </p:nvSpPr>
        <p:spPr>
          <a:xfrm>
            <a:off x="1186322" y="5329611"/>
            <a:ext cx="15877765" cy="1254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4" name="Google Shape;254;p35"/>
          <p:cNvSpPr txBox="1">
            <a:spLocks noGrp="1"/>
          </p:cNvSpPr>
          <p:nvPr>
            <p:ph type="body" idx="6"/>
          </p:nvPr>
        </p:nvSpPr>
        <p:spPr>
          <a:xfrm>
            <a:off x="1186322" y="6943700"/>
            <a:ext cx="15877765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5" name="Google Shape;255;p35"/>
          <p:cNvSpPr txBox="1">
            <a:spLocks noGrp="1"/>
          </p:cNvSpPr>
          <p:nvPr>
            <p:ph type="body" idx="7"/>
          </p:nvPr>
        </p:nvSpPr>
        <p:spPr>
          <a:xfrm>
            <a:off x="1186322" y="7693693"/>
            <a:ext cx="15877765" cy="1254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2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2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2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2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2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2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9500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2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000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2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2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100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2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2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200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2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2500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2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2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350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2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2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450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2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250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2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2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600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2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2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270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2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6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36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6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60" name="Google Shape;260;p36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61" name="Google Shape;261;p36"/>
          <p:cNvGrpSpPr/>
          <p:nvPr/>
        </p:nvGrpSpPr>
        <p:grpSpPr>
          <a:xfrm>
            <a:off x="142206" y="2470598"/>
            <a:ext cx="1552133" cy="1728192"/>
            <a:chOff x="7054974" y="1111052"/>
            <a:chExt cx="1552133" cy="1728192"/>
          </a:xfrm>
        </p:grpSpPr>
        <p:sp>
          <p:nvSpPr>
            <p:cNvPr id="262" name="Google Shape;262;p36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1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63" name="Google Shape;263;p36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64" name="Google Shape;264;p36"/>
          <p:cNvGrpSpPr/>
          <p:nvPr/>
        </p:nvGrpSpPr>
        <p:grpSpPr>
          <a:xfrm>
            <a:off x="142206" y="4774854"/>
            <a:ext cx="1552133" cy="1728192"/>
            <a:chOff x="7054974" y="1111052"/>
            <a:chExt cx="1552133" cy="1728192"/>
          </a:xfrm>
        </p:grpSpPr>
        <p:sp>
          <p:nvSpPr>
            <p:cNvPr id="265" name="Google Shape;265;p36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2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66" name="Google Shape;266;p36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67" name="Google Shape;267;p36"/>
          <p:cNvGrpSpPr/>
          <p:nvPr/>
        </p:nvGrpSpPr>
        <p:grpSpPr>
          <a:xfrm>
            <a:off x="142206" y="7079110"/>
            <a:ext cx="1552133" cy="1728192"/>
            <a:chOff x="7054974" y="1111052"/>
            <a:chExt cx="1552133" cy="1728192"/>
          </a:xfrm>
        </p:grpSpPr>
        <p:sp>
          <p:nvSpPr>
            <p:cNvPr id="268" name="Google Shape;268;p36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3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69" name="Google Shape;269;p36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70" name="Google Shape;270;p36"/>
          <p:cNvSpPr txBox="1">
            <a:spLocks noGrp="1"/>
          </p:cNvSpPr>
          <p:nvPr>
            <p:ph type="body" idx="2"/>
          </p:nvPr>
        </p:nvSpPr>
        <p:spPr>
          <a:xfrm>
            <a:off x="1870398" y="2263180"/>
            <a:ext cx="712879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1" name="Google Shape;271;p36"/>
          <p:cNvSpPr txBox="1">
            <a:spLocks noGrp="1"/>
          </p:cNvSpPr>
          <p:nvPr>
            <p:ph type="body" idx="3"/>
          </p:nvPr>
        </p:nvSpPr>
        <p:spPr>
          <a:xfrm>
            <a:off x="1870398" y="2983260"/>
            <a:ext cx="7128792" cy="1334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p36"/>
          <p:cNvSpPr txBox="1">
            <a:spLocks noGrp="1"/>
          </p:cNvSpPr>
          <p:nvPr>
            <p:ph type="body" idx="4"/>
          </p:nvPr>
        </p:nvSpPr>
        <p:spPr>
          <a:xfrm>
            <a:off x="1870398" y="4550771"/>
            <a:ext cx="712879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3" name="Google Shape;273;p36"/>
          <p:cNvSpPr txBox="1">
            <a:spLocks noGrp="1"/>
          </p:cNvSpPr>
          <p:nvPr>
            <p:ph type="body" idx="5"/>
          </p:nvPr>
        </p:nvSpPr>
        <p:spPr>
          <a:xfrm>
            <a:off x="1870398" y="5270851"/>
            <a:ext cx="7128792" cy="1334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4" name="Google Shape;274;p36"/>
          <p:cNvSpPr txBox="1">
            <a:spLocks noGrp="1"/>
          </p:cNvSpPr>
          <p:nvPr>
            <p:ph type="body" idx="6"/>
          </p:nvPr>
        </p:nvSpPr>
        <p:spPr>
          <a:xfrm>
            <a:off x="1870398" y="6838362"/>
            <a:ext cx="712879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5" name="Google Shape;275;p36"/>
          <p:cNvSpPr txBox="1">
            <a:spLocks noGrp="1"/>
          </p:cNvSpPr>
          <p:nvPr>
            <p:ph type="body" idx="7"/>
          </p:nvPr>
        </p:nvSpPr>
        <p:spPr>
          <a:xfrm>
            <a:off x="1870398" y="7558442"/>
            <a:ext cx="7128792" cy="1334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76" name="Google Shape;276;p36"/>
          <p:cNvGrpSpPr/>
          <p:nvPr/>
        </p:nvGrpSpPr>
        <p:grpSpPr>
          <a:xfrm>
            <a:off x="8639150" y="2470598"/>
            <a:ext cx="1552133" cy="1728192"/>
            <a:chOff x="7054974" y="1111052"/>
            <a:chExt cx="1552133" cy="1728192"/>
          </a:xfrm>
        </p:grpSpPr>
        <p:sp>
          <p:nvSpPr>
            <p:cNvPr id="277" name="Google Shape;277;p36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4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78" name="Google Shape;278;p36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79" name="Google Shape;279;p36"/>
          <p:cNvGrpSpPr/>
          <p:nvPr/>
        </p:nvGrpSpPr>
        <p:grpSpPr>
          <a:xfrm>
            <a:off x="8639150" y="4774854"/>
            <a:ext cx="1552133" cy="1728192"/>
            <a:chOff x="7054974" y="1111052"/>
            <a:chExt cx="1552133" cy="1728192"/>
          </a:xfrm>
        </p:grpSpPr>
        <p:sp>
          <p:nvSpPr>
            <p:cNvPr id="280" name="Google Shape;280;p36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5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81" name="Google Shape;281;p36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82" name="Google Shape;282;p36"/>
          <p:cNvGrpSpPr/>
          <p:nvPr/>
        </p:nvGrpSpPr>
        <p:grpSpPr>
          <a:xfrm>
            <a:off x="8639150" y="7079110"/>
            <a:ext cx="1552133" cy="1728192"/>
            <a:chOff x="7054974" y="1111052"/>
            <a:chExt cx="1552133" cy="1728192"/>
          </a:xfrm>
        </p:grpSpPr>
        <p:sp>
          <p:nvSpPr>
            <p:cNvPr id="283" name="Google Shape;283;p36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6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84" name="Google Shape;284;p36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85" name="Google Shape;285;p36"/>
          <p:cNvSpPr txBox="1">
            <a:spLocks noGrp="1"/>
          </p:cNvSpPr>
          <p:nvPr>
            <p:ph type="body" idx="8"/>
          </p:nvPr>
        </p:nvSpPr>
        <p:spPr>
          <a:xfrm>
            <a:off x="10367342" y="2263180"/>
            <a:ext cx="712879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6" name="Google Shape;286;p36"/>
          <p:cNvSpPr txBox="1">
            <a:spLocks noGrp="1"/>
          </p:cNvSpPr>
          <p:nvPr>
            <p:ph type="body" idx="9"/>
          </p:nvPr>
        </p:nvSpPr>
        <p:spPr>
          <a:xfrm>
            <a:off x="10367342" y="2983260"/>
            <a:ext cx="7128792" cy="1334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7" name="Google Shape;287;p36"/>
          <p:cNvSpPr txBox="1">
            <a:spLocks noGrp="1"/>
          </p:cNvSpPr>
          <p:nvPr>
            <p:ph type="body" idx="13"/>
          </p:nvPr>
        </p:nvSpPr>
        <p:spPr>
          <a:xfrm>
            <a:off x="10367342" y="4550771"/>
            <a:ext cx="712879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8" name="Google Shape;288;p36"/>
          <p:cNvSpPr txBox="1">
            <a:spLocks noGrp="1"/>
          </p:cNvSpPr>
          <p:nvPr>
            <p:ph type="body" idx="14"/>
          </p:nvPr>
        </p:nvSpPr>
        <p:spPr>
          <a:xfrm>
            <a:off x="10367342" y="5270851"/>
            <a:ext cx="7128792" cy="1334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9" name="Google Shape;289;p36"/>
          <p:cNvSpPr txBox="1">
            <a:spLocks noGrp="1"/>
          </p:cNvSpPr>
          <p:nvPr>
            <p:ph type="body" idx="15"/>
          </p:nvPr>
        </p:nvSpPr>
        <p:spPr>
          <a:xfrm>
            <a:off x="10367342" y="6838362"/>
            <a:ext cx="712879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0" name="Google Shape;290;p36"/>
          <p:cNvSpPr txBox="1">
            <a:spLocks noGrp="1"/>
          </p:cNvSpPr>
          <p:nvPr>
            <p:ph type="body" idx="16"/>
          </p:nvPr>
        </p:nvSpPr>
        <p:spPr>
          <a:xfrm>
            <a:off x="10367342" y="7558442"/>
            <a:ext cx="7128792" cy="1334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2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2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2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2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2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2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2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2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2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9500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000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2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100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2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2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200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2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2500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2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2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350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2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2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450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250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600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2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2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270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27500"/>
                            </p:stCondLst>
                            <p:childTnLst>
                              <p:par>
                                <p:cTn id="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28000"/>
                            </p:stCondLst>
                            <p:childTnLst>
                              <p:par>
                                <p:cTn id="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28500"/>
                            </p:stCondLst>
                            <p:childTnLst>
                              <p:par>
                                <p:cTn id="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2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29000"/>
                            </p:stCondLst>
                            <p:childTnLst>
                              <p:par>
                                <p:cTn id="2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29500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2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30000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2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30500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2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3100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2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31500"/>
                            </p:stCondLst>
                            <p:childTnLst>
                              <p:par>
                                <p:cTn id="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2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3200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2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32500"/>
                            </p:stCondLst>
                            <p:childTnLst>
                              <p:par>
                                <p:cTn id="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2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33000"/>
                            </p:stCondLst>
                            <p:childTnLst>
                              <p:par>
                                <p:cTn id="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2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33500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2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34000"/>
                            </p:stCondLst>
                            <p:childTnLst>
                              <p:par>
                                <p:cTn id="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500"/>
                                        <p:tgtEl>
                                          <p:spTgt spid="2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34500"/>
                            </p:stCondLst>
                            <p:childTnLst>
                              <p:par>
                                <p:cTn id="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2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35000"/>
                            </p:stCondLst>
                            <p:childTnLst>
                              <p:par>
                                <p:cTn id="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500"/>
                                        <p:tgtEl>
                                          <p:spTgt spid="2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35500"/>
                            </p:stCondLst>
                            <p:childTnLst>
                              <p:par>
                                <p:cTn id="3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500"/>
                                        <p:tgtEl>
                                          <p:spTgt spid="2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36000"/>
                            </p:stCondLst>
                            <p:childTnLst>
                              <p:par>
                                <p:cTn id="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500"/>
                                        <p:tgtEl>
                                          <p:spTgt spid="2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36500"/>
                            </p:stCondLst>
                            <p:childTnLst>
                              <p:par>
                                <p:cTn id="3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500"/>
                                        <p:tgtEl>
                                          <p:spTgt spid="2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37000"/>
                            </p:stCondLst>
                            <p:childTnLst>
                              <p:par>
                                <p:cTn id="3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500"/>
                                        <p:tgtEl>
                                          <p:spTgt spid="2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37500"/>
                            </p:stCondLst>
                            <p:childTnLst>
                              <p:par>
                                <p:cTn id="3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500"/>
                                        <p:tgtEl>
                                          <p:spTgt spid="2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38000"/>
                            </p:stCondLst>
                            <p:childTnLst>
                              <p:par>
                                <p:cTn id="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500"/>
                                        <p:tgtEl>
                                          <p:spTgt spid="2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38500"/>
                            </p:stCondLst>
                            <p:childTnLst>
                              <p:par>
                                <p:cTn id="3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39000"/>
                            </p:stCondLst>
                            <p:childTnLst>
                              <p:par>
                                <p:cTn id="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500"/>
                                        <p:tgtEl>
                                          <p:spTgt spid="2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39500"/>
                            </p:stCondLst>
                            <p:childTnLst>
                              <p:par>
                                <p:cTn id="3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500"/>
                                        <p:tgtEl>
                                          <p:spTgt spid="2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40000"/>
                            </p:stCondLst>
                            <p:childTnLst>
                              <p:par>
                                <p:cTn id="3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500"/>
                                        <p:tgtEl>
                                          <p:spTgt spid="2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40500"/>
                            </p:stCondLst>
                            <p:childTnLst>
                              <p:par>
                                <p:cTn id="3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500"/>
                                        <p:tgtEl>
                                          <p:spTgt spid="2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41000"/>
                            </p:stCondLst>
                            <p:childTnLst>
                              <p:par>
                                <p:cTn id="3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500"/>
                                        <p:tgtEl>
                                          <p:spTgt spid="2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41500"/>
                            </p:stCondLst>
                            <p:childTnLst>
                              <p:par>
                                <p:cTn id="3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500"/>
                                        <p:tgtEl>
                                          <p:spTgt spid="2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42000"/>
                            </p:stCondLst>
                            <p:childTnLst>
                              <p:par>
                                <p:cTn id="3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500"/>
                                        <p:tgtEl>
                                          <p:spTgt spid="2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42500"/>
                            </p:stCondLst>
                            <p:childTnLst>
                              <p:par>
                                <p:cTn id="3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500"/>
                                        <p:tgtEl>
                                          <p:spTgt spid="2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43000"/>
                            </p:stCondLst>
                            <p:childTnLst>
                              <p:par>
                                <p:cTn id="3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500"/>
                                        <p:tgtEl>
                                          <p:spTgt spid="2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43500"/>
                            </p:stCondLst>
                            <p:childTnLst>
                              <p:par>
                                <p:cTn id="3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500"/>
                                        <p:tgtEl>
                                          <p:spTgt spid="2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44000"/>
                            </p:stCondLst>
                            <p:childTnLst>
                              <p:par>
                                <p:cTn id="3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500"/>
                                        <p:tgtEl>
                                          <p:spTgt spid="2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44500"/>
                            </p:stCondLst>
                            <p:childTnLst>
                              <p:par>
                                <p:cTn id="3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2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45000"/>
                            </p:stCondLst>
                            <p:childTnLst>
                              <p:par>
                                <p:cTn id="3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500"/>
                                        <p:tgtEl>
                                          <p:spTgt spid="2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45500"/>
                            </p:stCondLst>
                            <p:childTnLst>
                              <p:par>
                                <p:cTn id="3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500"/>
                                        <p:tgtEl>
                                          <p:spTgt spid="2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46000"/>
                            </p:stCondLst>
                            <p:childTnLst>
                              <p:par>
                                <p:cTn id="3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500"/>
                                        <p:tgtEl>
                                          <p:spTgt spid="2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46500"/>
                            </p:stCondLst>
                            <p:childTnLst>
                              <p:par>
                                <p:cTn id="4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500"/>
                                        <p:tgtEl>
                                          <p:spTgt spid="2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47000"/>
                            </p:stCondLst>
                            <p:childTnLst>
                              <p:par>
                                <p:cTn id="4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500"/>
                                        <p:tgtEl>
                                          <p:spTgt spid="2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47500"/>
                            </p:stCondLst>
                            <p:childTnLst>
                              <p:par>
                                <p:cTn id="4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500"/>
                                        <p:tgtEl>
                                          <p:spTgt spid="2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48000"/>
                            </p:stCondLst>
                            <p:childTnLst>
                              <p:par>
                                <p:cTn id="4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48500"/>
                            </p:stCondLst>
                            <p:childTnLst>
                              <p:par>
                                <p:cTn id="4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500"/>
                                        <p:tgtEl>
                                          <p:spTgt spid="2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49000"/>
                            </p:stCondLst>
                            <p:childTnLst>
                              <p:par>
                                <p:cTn id="4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3" dur="500"/>
                                        <p:tgtEl>
                                          <p:spTgt spid="2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49500"/>
                            </p:stCondLst>
                            <p:childTnLst>
                              <p:par>
                                <p:cTn id="4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500"/>
                                        <p:tgtEl>
                                          <p:spTgt spid="2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hold">
                            <p:stCondLst>
                              <p:cond delay="50000"/>
                            </p:stCondLst>
                            <p:childTnLst>
                              <p:par>
                                <p:cTn id="4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1" dur="500"/>
                                        <p:tgtEl>
                                          <p:spTgt spid="2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50500"/>
                            </p:stCondLst>
                            <p:childTnLst>
                              <p:par>
                                <p:cTn id="4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500"/>
                                        <p:tgtEl>
                                          <p:spTgt spid="2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51000"/>
                            </p:stCondLst>
                            <p:childTnLst>
                              <p:par>
                                <p:cTn id="4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500"/>
                                        <p:tgtEl>
                                          <p:spTgt spid="2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51500"/>
                            </p:stCondLst>
                            <p:childTnLst>
                              <p:par>
                                <p:cTn id="4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3" dur="500"/>
                                        <p:tgtEl>
                                          <p:spTgt spid="2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52000"/>
                            </p:stCondLst>
                            <p:childTnLst>
                              <p:par>
                                <p:cTn id="4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500"/>
                                        <p:tgtEl>
                                          <p:spTgt spid="2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52500"/>
                            </p:stCondLst>
                            <p:childTnLst>
                              <p:par>
                                <p:cTn id="4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500"/>
                                        <p:tgtEl>
                                          <p:spTgt spid="2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53000"/>
                            </p:stCondLst>
                            <p:childTnLst>
                              <p:par>
                                <p:cTn id="4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500"/>
                                        <p:tgtEl>
                                          <p:spTgt spid="2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53500"/>
                            </p:stCondLst>
                            <p:childTnLst>
                              <p:par>
                                <p:cTn id="4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9" dur="500"/>
                                        <p:tgtEl>
                                          <p:spTgt spid="2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54000"/>
                            </p:stCondLst>
                            <p:childTnLst>
                              <p:par>
                                <p:cTn id="4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500"/>
                                        <p:tgtEl>
                                          <p:spTgt spid="2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54500"/>
                            </p:stCondLst>
                            <p:childTnLst>
                              <p:par>
                                <p:cTn id="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500"/>
                                        <p:tgtEl>
                                          <p:spTgt spid="2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55000"/>
                            </p:stCondLst>
                            <p:childTnLst>
                              <p:par>
                                <p:cTn id="4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500"/>
                                        <p:tgtEl>
                                          <p:spTgt spid="2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2" fill="hold">
                            <p:stCondLst>
                              <p:cond delay="55500"/>
                            </p:stCondLst>
                            <p:childTnLst>
                              <p:par>
                                <p:cTn id="4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500"/>
                                        <p:tgtEl>
                                          <p:spTgt spid="2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56000"/>
                            </p:stCondLst>
                            <p:childTnLst>
                              <p:par>
                                <p:cTn id="4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500"/>
                                        <p:tgtEl>
                                          <p:spTgt spid="2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56500"/>
                            </p:stCondLst>
                            <p:childTnLst>
                              <p:par>
                                <p:cTn id="4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3" dur="500"/>
                                        <p:tgtEl>
                                          <p:spTgt spid="2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57000"/>
                            </p:stCondLst>
                            <p:childTnLst>
                              <p:par>
                                <p:cTn id="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500"/>
                                        <p:tgtEl>
                                          <p:spTgt spid="2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3 Points">
  <p:cSld name="1_3 Points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7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37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4" name="Google Shape;294;p37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95" name="Google Shape;295;p37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96" name="Google Shape;296;p37"/>
          <p:cNvGrpSpPr/>
          <p:nvPr/>
        </p:nvGrpSpPr>
        <p:grpSpPr>
          <a:xfrm>
            <a:off x="6478910" y="1831132"/>
            <a:ext cx="1552133" cy="1569660"/>
            <a:chOff x="7054974" y="1200132"/>
            <a:chExt cx="1552133" cy="1569660"/>
          </a:xfrm>
        </p:grpSpPr>
        <p:sp>
          <p:nvSpPr>
            <p:cNvPr id="297" name="Google Shape;297;p37"/>
            <p:cNvSpPr txBox="1"/>
            <p:nvPr/>
          </p:nvSpPr>
          <p:spPr>
            <a:xfrm>
              <a:off x="7054974" y="1200132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1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298" name="Google Shape;298;p37"/>
            <p:cNvCxnSpPr/>
            <p:nvPr/>
          </p:nvCxnSpPr>
          <p:spPr>
            <a:xfrm rot="10800000">
              <a:off x="8607107" y="1399084"/>
              <a:ext cx="0" cy="1296144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99" name="Google Shape;299;p37"/>
          <p:cNvSpPr txBox="1">
            <a:spLocks noGrp="1"/>
          </p:cNvSpPr>
          <p:nvPr>
            <p:ph type="body" idx="2"/>
          </p:nvPr>
        </p:nvSpPr>
        <p:spPr>
          <a:xfrm>
            <a:off x="8207102" y="2047156"/>
            <a:ext cx="928903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00" name="Google Shape;300;p37"/>
          <p:cNvGrpSpPr/>
          <p:nvPr/>
        </p:nvGrpSpPr>
        <p:grpSpPr>
          <a:xfrm>
            <a:off x="6478910" y="3343300"/>
            <a:ext cx="1552133" cy="1569660"/>
            <a:chOff x="7054974" y="1248171"/>
            <a:chExt cx="1552133" cy="1569660"/>
          </a:xfrm>
        </p:grpSpPr>
        <p:sp>
          <p:nvSpPr>
            <p:cNvPr id="301" name="Google Shape;301;p37"/>
            <p:cNvSpPr txBox="1"/>
            <p:nvPr/>
          </p:nvSpPr>
          <p:spPr>
            <a:xfrm>
              <a:off x="7054974" y="1248171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2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302" name="Google Shape;302;p37"/>
            <p:cNvCxnSpPr/>
            <p:nvPr/>
          </p:nvCxnSpPr>
          <p:spPr>
            <a:xfrm rot="10800000">
              <a:off x="8607107" y="1399084"/>
              <a:ext cx="0" cy="1296144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03" name="Google Shape;303;p37"/>
          <p:cNvSpPr txBox="1">
            <a:spLocks noGrp="1"/>
          </p:cNvSpPr>
          <p:nvPr>
            <p:ph type="body" idx="3"/>
          </p:nvPr>
        </p:nvSpPr>
        <p:spPr>
          <a:xfrm>
            <a:off x="8207102" y="3511285"/>
            <a:ext cx="928903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04" name="Google Shape;304;p37"/>
          <p:cNvGrpSpPr/>
          <p:nvPr/>
        </p:nvGrpSpPr>
        <p:grpSpPr>
          <a:xfrm>
            <a:off x="6478910" y="4855468"/>
            <a:ext cx="1552133" cy="1569660"/>
            <a:chOff x="7054974" y="1257783"/>
            <a:chExt cx="1552133" cy="1569660"/>
          </a:xfrm>
        </p:grpSpPr>
        <p:sp>
          <p:nvSpPr>
            <p:cNvPr id="305" name="Google Shape;305;p37"/>
            <p:cNvSpPr txBox="1"/>
            <p:nvPr/>
          </p:nvSpPr>
          <p:spPr>
            <a:xfrm>
              <a:off x="7054974" y="1257783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3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306" name="Google Shape;306;p37"/>
            <p:cNvCxnSpPr/>
            <p:nvPr/>
          </p:nvCxnSpPr>
          <p:spPr>
            <a:xfrm rot="10800000">
              <a:off x="8607107" y="1399084"/>
              <a:ext cx="0" cy="1296144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07" name="Google Shape;307;p37"/>
          <p:cNvSpPr txBox="1">
            <a:spLocks noGrp="1"/>
          </p:cNvSpPr>
          <p:nvPr>
            <p:ph type="body" idx="4"/>
          </p:nvPr>
        </p:nvSpPr>
        <p:spPr>
          <a:xfrm>
            <a:off x="8207102" y="5013841"/>
            <a:ext cx="928903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08" name="Google Shape;308;p37"/>
          <p:cNvGrpSpPr/>
          <p:nvPr/>
        </p:nvGrpSpPr>
        <p:grpSpPr>
          <a:xfrm>
            <a:off x="6478910" y="6295628"/>
            <a:ext cx="1552133" cy="1569660"/>
            <a:chOff x="7054974" y="1202317"/>
            <a:chExt cx="1552133" cy="1569660"/>
          </a:xfrm>
        </p:grpSpPr>
        <p:sp>
          <p:nvSpPr>
            <p:cNvPr id="309" name="Google Shape;309;p37"/>
            <p:cNvSpPr txBox="1"/>
            <p:nvPr/>
          </p:nvSpPr>
          <p:spPr>
            <a:xfrm>
              <a:off x="7054974" y="1202317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4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310" name="Google Shape;310;p37"/>
            <p:cNvCxnSpPr/>
            <p:nvPr/>
          </p:nvCxnSpPr>
          <p:spPr>
            <a:xfrm rot="10800000">
              <a:off x="8607107" y="1399084"/>
              <a:ext cx="0" cy="1296144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11" name="Google Shape;311;p37"/>
          <p:cNvSpPr txBox="1">
            <a:spLocks noGrp="1"/>
          </p:cNvSpPr>
          <p:nvPr>
            <p:ph type="body" idx="5"/>
          </p:nvPr>
        </p:nvSpPr>
        <p:spPr>
          <a:xfrm>
            <a:off x="8207102" y="6509467"/>
            <a:ext cx="928903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12" name="Google Shape;312;p37"/>
          <p:cNvGrpSpPr/>
          <p:nvPr/>
        </p:nvGrpSpPr>
        <p:grpSpPr>
          <a:xfrm>
            <a:off x="6478910" y="7879804"/>
            <a:ext cx="1552133" cy="1569660"/>
            <a:chOff x="7054974" y="1247810"/>
            <a:chExt cx="1552133" cy="1569660"/>
          </a:xfrm>
        </p:grpSpPr>
        <p:sp>
          <p:nvSpPr>
            <p:cNvPr id="313" name="Google Shape;313;p37"/>
            <p:cNvSpPr txBox="1"/>
            <p:nvPr/>
          </p:nvSpPr>
          <p:spPr>
            <a:xfrm>
              <a:off x="7054974" y="1247810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5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314" name="Google Shape;314;p37"/>
            <p:cNvCxnSpPr/>
            <p:nvPr/>
          </p:nvCxnSpPr>
          <p:spPr>
            <a:xfrm rot="10800000">
              <a:off x="8607107" y="1399084"/>
              <a:ext cx="0" cy="1296144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15" name="Google Shape;315;p37"/>
          <p:cNvSpPr txBox="1">
            <a:spLocks noGrp="1"/>
          </p:cNvSpPr>
          <p:nvPr>
            <p:ph type="body" idx="6"/>
          </p:nvPr>
        </p:nvSpPr>
        <p:spPr>
          <a:xfrm>
            <a:off x="8207102" y="8048150"/>
            <a:ext cx="928903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6" name="Google Shape;316;p37"/>
          <p:cNvSpPr txBox="1">
            <a:spLocks noGrp="1"/>
          </p:cNvSpPr>
          <p:nvPr>
            <p:ph type="body" idx="7"/>
          </p:nvPr>
        </p:nvSpPr>
        <p:spPr>
          <a:xfrm>
            <a:off x="790278" y="3539384"/>
            <a:ext cx="6192688" cy="4124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3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3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3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3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9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9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3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3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9500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3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000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3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100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3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3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200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3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2500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3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3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350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3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3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450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3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250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600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270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27500"/>
                            </p:stCondLst>
                            <p:childTnLst>
                              <p:par>
                                <p:cTn id="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28000"/>
                            </p:stCondLst>
                            <p:childTnLst>
                              <p:par>
                                <p:cTn id="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3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28500"/>
                            </p:stCondLst>
                            <p:childTnLst>
                              <p:par>
                                <p:cTn id="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3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29000"/>
                            </p:stCondLst>
                            <p:childTnLst>
                              <p:par>
                                <p:cTn id="2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3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29500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3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bile 1">
  <p:cSld name="Mobile 1"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8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38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8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21" name="Google Shape;321;p38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322" name="Google Shape;322;p3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821883" y="2047156"/>
            <a:ext cx="3468257" cy="72008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38"/>
          <p:cNvSpPr txBox="1">
            <a:spLocks noGrp="1"/>
          </p:cNvSpPr>
          <p:nvPr>
            <p:ph type="body" idx="2"/>
          </p:nvPr>
        </p:nvSpPr>
        <p:spPr>
          <a:xfrm>
            <a:off x="6766942" y="3919364"/>
            <a:ext cx="10333148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4" name="Google Shape;324;p38"/>
          <p:cNvSpPr txBox="1">
            <a:spLocks noGrp="1"/>
          </p:cNvSpPr>
          <p:nvPr>
            <p:ph type="body" idx="3"/>
          </p:nvPr>
        </p:nvSpPr>
        <p:spPr>
          <a:xfrm>
            <a:off x="6766942" y="4639444"/>
            <a:ext cx="10333148" cy="2808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5" name="Google Shape;325;p38"/>
          <p:cNvSpPr>
            <a:spLocks noGrp="1"/>
          </p:cNvSpPr>
          <p:nvPr>
            <p:ph type="pic" idx="4"/>
          </p:nvPr>
        </p:nvSpPr>
        <p:spPr>
          <a:xfrm>
            <a:off x="3038248" y="2983260"/>
            <a:ext cx="3008614" cy="5415505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000"/>
                            </p:stCondLst>
                            <p:childTnLst>
                              <p:par>
                                <p:cTn id="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5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0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Image - 1 Column - Vertical">
  <p:cSld name="1 Image - 1 Column - Vertical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9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39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39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30" name="Google Shape;330;p39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1" name="Google Shape;331;p39"/>
          <p:cNvSpPr txBox="1">
            <a:spLocks noGrp="1"/>
          </p:cNvSpPr>
          <p:nvPr>
            <p:ph type="body" idx="2"/>
          </p:nvPr>
        </p:nvSpPr>
        <p:spPr>
          <a:xfrm>
            <a:off x="7919070" y="3990999"/>
            <a:ext cx="9181020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2" name="Google Shape;332;p39"/>
          <p:cNvSpPr txBox="1">
            <a:spLocks noGrp="1"/>
          </p:cNvSpPr>
          <p:nvPr>
            <p:ph type="body" idx="3"/>
          </p:nvPr>
        </p:nvSpPr>
        <p:spPr>
          <a:xfrm>
            <a:off x="7919070" y="4783460"/>
            <a:ext cx="9181020" cy="2304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3" name="Google Shape;333;p39"/>
          <p:cNvSpPr>
            <a:spLocks noGrp="1"/>
          </p:cNvSpPr>
          <p:nvPr>
            <p:ph type="pic" idx="4"/>
          </p:nvPr>
        </p:nvSpPr>
        <p:spPr>
          <a:xfrm>
            <a:off x="790575" y="2262385"/>
            <a:ext cx="6911975" cy="6913563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Image - 1 Column - Skill">
  <p:cSld name="1 Image - 1 Column - Skill"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0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40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40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38" name="Google Shape;338;p40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9" name="Google Shape;339;p40"/>
          <p:cNvSpPr txBox="1">
            <a:spLocks noGrp="1"/>
          </p:cNvSpPr>
          <p:nvPr>
            <p:ph type="body" idx="2"/>
          </p:nvPr>
        </p:nvSpPr>
        <p:spPr>
          <a:xfrm>
            <a:off x="7919070" y="2263180"/>
            <a:ext cx="9181020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0" name="Google Shape;340;p40"/>
          <p:cNvSpPr txBox="1">
            <a:spLocks noGrp="1"/>
          </p:cNvSpPr>
          <p:nvPr>
            <p:ph type="body" idx="3"/>
          </p:nvPr>
        </p:nvSpPr>
        <p:spPr>
          <a:xfrm>
            <a:off x="7919070" y="3055641"/>
            <a:ext cx="9181020" cy="2159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1" name="Google Shape;341;p40"/>
          <p:cNvSpPr>
            <a:spLocks noGrp="1"/>
          </p:cNvSpPr>
          <p:nvPr>
            <p:ph type="pic" idx="4"/>
          </p:nvPr>
        </p:nvSpPr>
        <p:spPr>
          <a:xfrm>
            <a:off x="790575" y="2262385"/>
            <a:ext cx="6911975" cy="6913563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Image - 1 Column - Horizontal">
  <p:cSld name="1 Image - 1 Column - Horizontal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1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41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41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46" name="Google Shape;346;p41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7" name="Google Shape;347;p41"/>
          <p:cNvSpPr txBox="1">
            <a:spLocks noGrp="1"/>
          </p:cNvSpPr>
          <p:nvPr>
            <p:ph type="body" idx="2"/>
          </p:nvPr>
        </p:nvSpPr>
        <p:spPr>
          <a:xfrm>
            <a:off x="790278" y="7591772"/>
            <a:ext cx="16633849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8" name="Google Shape;348;p41"/>
          <p:cNvSpPr txBox="1">
            <a:spLocks noGrp="1"/>
          </p:cNvSpPr>
          <p:nvPr>
            <p:ph type="body" idx="3"/>
          </p:nvPr>
        </p:nvSpPr>
        <p:spPr>
          <a:xfrm>
            <a:off x="790278" y="8311852"/>
            <a:ext cx="16633849" cy="11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9" name="Google Shape;349;p41"/>
          <p:cNvSpPr>
            <a:spLocks noGrp="1"/>
          </p:cNvSpPr>
          <p:nvPr>
            <p:ph type="pic" idx="4"/>
          </p:nvPr>
        </p:nvSpPr>
        <p:spPr>
          <a:xfrm>
            <a:off x="790575" y="2262385"/>
            <a:ext cx="16633551" cy="518537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Images">
  <p:cSld name="4 Images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2"/>
          <p:cNvSpPr>
            <a:spLocks noGrp="1"/>
          </p:cNvSpPr>
          <p:nvPr>
            <p:ph type="pic" idx="2"/>
          </p:nvPr>
        </p:nvSpPr>
        <p:spPr>
          <a:xfrm>
            <a:off x="790574" y="2263178"/>
            <a:ext cx="3888135" cy="388813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352" name="Google Shape;352;p42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42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42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55" name="Google Shape;355;p42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6" name="Google Shape;356;p42"/>
          <p:cNvSpPr txBox="1">
            <a:spLocks noGrp="1"/>
          </p:cNvSpPr>
          <p:nvPr>
            <p:ph type="body" idx="3"/>
          </p:nvPr>
        </p:nvSpPr>
        <p:spPr>
          <a:xfrm>
            <a:off x="646262" y="6367639"/>
            <a:ext cx="4392488" cy="64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7" name="Google Shape;357;p42"/>
          <p:cNvSpPr txBox="1">
            <a:spLocks noGrp="1"/>
          </p:cNvSpPr>
          <p:nvPr>
            <p:ph type="body" idx="4"/>
          </p:nvPr>
        </p:nvSpPr>
        <p:spPr>
          <a:xfrm>
            <a:off x="646262" y="6943702"/>
            <a:ext cx="4104456" cy="2304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8" name="Google Shape;358;p42"/>
          <p:cNvSpPr>
            <a:spLocks noGrp="1"/>
          </p:cNvSpPr>
          <p:nvPr>
            <p:ph type="pic" idx="5"/>
          </p:nvPr>
        </p:nvSpPr>
        <p:spPr>
          <a:xfrm>
            <a:off x="5038548" y="2263179"/>
            <a:ext cx="3888135" cy="388813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359" name="Google Shape;359;p42"/>
          <p:cNvSpPr txBox="1">
            <a:spLocks noGrp="1"/>
          </p:cNvSpPr>
          <p:nvPr>
            <p:ph type="body" idx="6"/>
          </p:nvPr>
        </p:nvSpPr>
        <p:spPr>
          <a:xfrm>
            <a:off x="4894236" y="6367640"/>
            <a:ext cx="4392488" cy="64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0" name="Google Shape;360;p42"/>
          <p:cNvSpPr txBox="1">
            <a:spLocks noGrp="1"/>
          </p:cNvSpPr>
          <p:nvPr>
            <p:ph type="body" idx="7"/>
          </p:nvPr>
        </p:nvSpPr>
        <p:spPr>
          <a:xfrm>
            <a:off x="4894236" y="6943703"/>
            <a:ext cx="4104456" cy="2304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1" name="Google Shape;361;p42"/>
          <p:cNvSpPr>
            <a:spLocks noGrp="1"/>
          </p:cNvSpPr>
          <p:nvPr>
            <p:ph type="pic" idx="8"/>
          </p:nvPr>
        </p:nvSpPr>
        <p:spPr>
          <a:xfrm>
            <a:off x="9287814" y="2263180"/>
            <a:ext cx="3888135" cy="388813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362" name="Google Shape;362;p42"/>
          <p:cNvSpPr txBox="1">
            <a:spLocks noGrp="1"/>
          </p:cNvSpPr>
          <p:nvPr>
            <p:ph type="body" idx="9"/>
          </p:nvPr>
        </p:nvSpPr>
        <p:spPr>
          <a:xfrm>
            <a:off x="9143502" y="6367641"/>
            <a:ext cx="4392488" cy="64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3" name="Google Shape;363;p42"/>
          <p:cNvSpPr txBox="1">
            <a:spLocks noGrp="1"/>
          </p:cNvSpPr>
          <p:nvPr>
            <p:ph type="body" idx="13"/>
          </p:nvPr>
        </p:nvSpPr>
        <p:spPr>
          <a:xfrm>
            <a:off x="9143502" y="6943704"/>
            <a:ext cx="4104456" cy="2304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4" name="Google Shape;364;p42"/>
          <p:cNvSpPr>
            <a:spLocks noGrp="1"/>
          </p:cNvSpPr>
          <p:nvPr>
            <p:ph type="pic" idx="14"/>
          </p:nvPr>
        </p:nvSpPr>
        <p:spPr>
          <a:xfrm>
            <a:off x="13535991" y="2263181"/>
            <a:ext cx="3888135" cy="388813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365" name="Google Shape;365;p42"/>
          <p:cNvSpPr txBox="1">
            <a:spLocks noGrp="1"/>
          </p:cNvSpPr>
          <p:nvPr>
            <p:ph type="body" idx="15"/>
          </p:nvPr>
        </p:nvSpPr>
        <p:spPr>
          <a:xfrm>
            <a:off x="13391678" y="6367642"/>
            <a:ext cx="4392488" cy="64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6" name="Google Shape;366;p42"/>
          <p:cNvSpPr txBox="1">
            <a:spLocks noGrp="1"/>
          </p:cNvSpPr>
          <p:nvPr>
            <p:ph type="body" idx="16"/>
          </p:nvPr>
        </p:nvSpPr>
        <p:spPr>
          <a:xfrm>
            <a:off x="13391678" y="6943705"/>
            <a:ext cx="4104456" cy="2304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9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3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3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3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36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3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3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3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3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5500"/>
                            </p:stCondLst>
                            <p:childTnLst>
                              <p:par>
                                <p:cTn id="2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6000"/>
                            </p:stCondLst>
                            <p:childTnLst>
                              <p:par>
                                <p:cTn id="2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6500"/>
                            </p:stCondLst>
                            <p:childTnLst>
                              <p:par>
                                <p:cTn id="2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17000"/>
                            </p:stCondLst>
                            <p:childTnLst>
                              <p:par>
                                <p:cTn id="2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3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175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8000"/>
                            </p:stCondLst>
                            <p:childTnLst>
                              <p:par>
                                <p:cTn id="2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3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18500"/>
                            </p:stCondLst>
                            <p:childTnLst>
                              <p:par>
                                <p:cTn id="2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3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19000"/>
                            </p:stCondLst>
                            <p:childTnLst>
                              <p:par>
                                <p:cTn id="2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3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19500"/>
                            </p:stCondLst>
                            <p:childTnLst>
                              <p:par>
                                <p:cTn id="2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3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20000"/>
                            </p:stCondLst>
                            <p:childTnLst>
                              <p:par>
                                <p:cTn id="2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3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3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3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3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3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6" dur="500"/>
                                        <p:tgtEl>
                                          <p:spTgt spid="3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3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Break">
  <p:cSld name="Section Brea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0"/>
          <p:cNvSpPr txBox="1">
            <a:spLocks noGrp="1"/>
          </p:cNvSpPr>
          <p:nvPr>
            <p:ph type="title"/>
          </p:nvPr>
        </p:nvSpPr>
        <p:spPr>
          <a:xfrm>
            <a:off x="1078310" y="7735788"/>
            <a:ext cx="13557478" cy="1440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rimson Text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0"/>
          <p:cNvSpPr txBox="1">
            <a:spLocks noGrp="1"/>
          </p:cNvSpPr>
          <p:nvPr>
            <p:ph type="body" idx="1"/>
          </p:nvPr>
        </p:nvSpPr>
        <p:spPr>
          <a:xfrm>
            <a:off x="1078310" y="8959702"/>
            <a:ext cx="13464495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29" name="Google Shape;29;p20"/>
          <p:cNvGrpSpPr/>
          <p:nvPr/>
        </p:nvGrpSpPr>
        <p:grpSpPr>
          <a:xfrm>
            <a:off x="672671" y="6743196"/>
            <a:ext cx="661574" cy="1728192"/>
            <a:chOff x="4012746" y="1615108"/>
            <a:chExt cx="661574" cy="1728192"/>
          </a:xfrm>
        </p:grpSpPr>
        <p:cxnSp>
          <p:nvCxnSpPr>
            <p:cNvPr id="30" name="Google Shape;30;p20"/>
            <p:cNvCxnSpPr/>
            <p:nvPr/>
          </p:nvCxnSpPr>
          <p:spPr>
            <a:xfrm rot="10800000" flipH="1">
              <a:off x="4012746" y="161510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1" name="Google Shape;31;p20"/>
            <p:cNvCxnSpPr/>
            <p:nvPr/>
          </p:nvCxnSpPr>
          <p:spPr>
            <a:xfrm rot="10800000" flipH="1">
              <a:off x="4012746" y="197514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2" name="Google Shape;32;p20"/>
            <p:cNvCxnSpPr/>
            <p:nvPr/>
          </p:nvCxnSpPr>
          <p:spPr>
            <a:xfrm rot="10800000" flipH="1">
              <a:off x="4012746" y="233518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Images 2">
  <p:cSld name="4 Images 2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3"/>
          <p:cNvSpPr>
            <a:spLocks noGrp="1"/>
          </p:cNvSpPr>
          <p:nvPr>
            <p:ph type="pic" idx="2"/>
          </p:nvPr>
        </p:nvSpPr>
        <p:spPr>
          <a:xfrm>
            <a:off x="790575" y="2263179"/>
            <a:ext cx="3312370" cy="331237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369" name="Google Shape;369;p43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0" name="Google Shape;370;p43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1" name="Google Shape;371;p43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72" name="Google Shape;372;p43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3" name="Google Shape;373;p43"/>
          <p:cNvSpPr txBox="1">
            <a:spLocks noGrp="1"/>
          </p:cNvSpPr>
          <p:nvPr>
            <p:ph type="body" idx="3"/>
          </p:nvPr>
        </p:nvSpPr>
        <p:spPr>
          <a:xfrm>
            <a:off x="4246662" y="2551213"/>
            <a:ext cx="4680520" cy="64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4" name="Google Shape;374;p43"/>
          <p:cNvSpPr txBox="1">
            <a:spLocks noGrp="1"/>
          </p:cNvSpPr>
          <p:nvPr>
            <p:ph type="body" idx="4"/>
          </p:nvPr>
        </p:nvSpPr>
        <p:spPr>
          <a:xfrm>
            <a:off x="4246662" y="3127276"/>
            <a:ext cx="4680520" cy="2304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5" name="Google Shape;375;p43"/>
          <p:cNvSpPr>
            <a:spLocks noGrp="1"/>
          </p:cNvSpPr>
          <p:nvPr>
            <p:ph type="pic" idx="5"/>
          </p:nvPr>
        </p:nvSpPr>
        <p:spPr>
          <a:xfrm>
            <a:off x="790278" y="5863580"/>
            <a:ext cx="3312370" cy="331237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376" name="Google Shape;376;p43"/>
          <p:cNvSpPr txBox="1">
            <a:spLocks noGrp="1"/>
          </p:cNvSpPr>
          <p:nvPr>
            <p:ph type="body" idx="6"/>
          </p:nvPr>
        </p:nvSpPr>
        <p:spPr>
          <a:xfrm>
            <a:off x="4246365" y="6151614"/>
            <a:ext cx="4680520" cy="64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7" name="Google Shape;377;p43"/>
          <p:cNvSpPr txBox="1">
            <a:spLocks noGrp="1"/>
          </p:cNvSpPr>
          <p:nvPr>
            <p:ph type="body" idx="7"/>
          </p:nvPr>
        </p:nvSpPr>
        <p:spPr>
          <a:xfrm>
            <a:off x="4246365" y="6727677"/>
            <a:ext cx="4680520" cy="2304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8" name="Google Shape;378;p43"/>
          <p:cNvSpPr>
            <a:spLocks noGrp="1"/>
          </p:cNvSpPr>
          <p:nvPr>
            <p:ph type="pic" idx="8"/>
          </p:nvPr>
        </p:nvSpPr>
        <p:spPr>
          <a:xfrm>
            <a:off x="9287519" y="2263179"/>
            <a:ext cx="3312370" cy="331237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379" name="Google Shape;379;p43"/>
          <p:cNvSpPr txBox="1">
            <a:spLocks noGrp="1"/>
          </p:cNvSpPr>
          <p:nvPr>
            <p:ph type="body" idx="9"/>
          </p:nvPr>
        </p:nvSpPr>
        <p:spPr>
          <a:xfrm>
            <a:off x="12743606" y="2551213"/>
            <a:ext cx="4680520" cy="64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0" name="Google Shape;380;p43"/>
          <p:cNvSpPr txBox="1">
            <a:spLocks noGrp="1"/>
          </p:cNvSpPr>
          <p:nvPr>
            <p:ph type="body" idx="13"/>
          </p:nvPr>
        </p:nvSpPr>
        <p:spPr>
          <a:xfrm>
            <a:off x="12743606" y="3127276"/>
            <a:ext cx="4680520" cy="2304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1" name="Google Shape;381;p43"/>
          <p:cNvSpPr>
            <a:spLocks noGrp="1"/>
          </p:cNvSpPr>
          <p:nvPr>
            <p:ph type="pic" idx="14"/>
          </p:nvPr>
        </p:nvSpPr>
        <p:spPr>
          <a:xfrm>
            <a:off x="9287222" y="5863580"/>
            <a:ext cx="3312370" cy="331237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382" name="Google Shape;382;p43"/>
          <p:cNvSpPr txBox="1">
            <a:spLocks noGrp="1"/>
          </p:cNvSpPr>
          <p:nvPr>
            <p:ph type="body" idx="15"/>
          </p:nvPr>
        </p:nvSpPr>
        <p:spPr>
          <a:xfrm>
            <a:off x="12743309" y="6151614"/>
            <a:ext cx="4680520" cy="6480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3" name="Google Shape;383;p43"/>
          <p:cNvSpPr txBox="1">
            <a:spLocks noGrp="1"/>
          </p:cNvSpPr>
          <p:nvPr>
            <p:ph type="body" idx="16"/>
          </p:nvPr>
        </p:nvSpPr>
        <p:spPr>
          <a:xfrm>
            <a:off x="12743309" y="6727677"/>
            <a:ext cx="4680520" cy="2304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9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3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3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3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3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3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3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3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3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3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3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3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3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3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5500"/>
                            </p:stCondLst>
                            <p:childTnLst>
                              <p:par>
                                <p:cTn id="23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6000"/>
                            </p:stCondLst>
                            <p:childTnLst>
                              <p:par>
                                <p:cTn id="2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3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6500"/>
                            </p:stCondLst>
                            <p:childTnLst>
                              <p:par>
                                <p:cTn id="2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3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17000"/>
                            </p:stCondLst>
                            <p:childTnLst>
                              <p:par>
                                <p:cTn id="2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3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175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3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8000"/>
                            </p:stCondLst>
                            <p:childTnLst>
                              <p:par>
                                <p:cTn id="2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3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18500"/>
                            </p:stCondLst>
                            <p:childTnLst>
                              <p:par>
                                <p:cTn id="2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3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19000"/>
                            </p:stCondLst>
                            <p:childTnLst>
                              <p:par>
                                <p:cTn id="2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3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19500"/>
                            </p:stCondLst>
                            <p:childTnLst>
                              <p:par>
                                <p:cTn id="2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3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20000"/>
                            </p:stCondLst>
                            <p:childTnLst>
                              <p:par>
                                <p:cTn id="2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3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3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3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3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3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3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3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3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6" dur="500"/>
                                        <p:tgtEl>
                                          <p:spTgt spid="3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3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Items">
  <p:cSld name="3 Items"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4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44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44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88" name="Google Shape;388;p44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9" name="Google Shape;389;p44"/>
          <p:cNvSpPr txBox="1">
            <a:spLocks noGrp="1"/>
          </p:cNvSpPr>
          <p:nvPr>
            <p:ph type="body" idx="2"/>
          </p:nvPr>
        </p:nvSpPr>
        <p:spPr>
          <a:xfrm>
            <a:off x="790278" y="2551210"/>
            <a:ext cx="5688632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0" name="Google Shape;390;p44"/>
          <p:cNvSpPr txBox="1">
            <a:spLocks noGrp="1"/>
          </p:cNvSpPr>
          <p:nvPr>
            <p:ph type="body" idx="3"/>
          </p:nvPr>
        </p:nvSpPr>
        <p:spPr>
          <a:xfrm>
            <a:off x="6838950" y="2263181"/>
            <a:ext cx="10369152" cy="1872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391" name="Google Shape;391;p44"/>
          <p:cNvCxnSpPr/>
          <p:nvPr/>
        </p:nvCxnSpPr>
        <p:spPr>
          <a:xfrm>
            <a:off x="6622926" y="2263180"/>
            <a:ext cx="0" cy="1872208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2" name="Google Shape;392;p44"/>
          <p:cNvSpPr txBox="1">
            <a:spLocks noGrp="1"/>
          </p:cNvSpPr>
          <p:nvPr>
            <p:ph type="body" idx="4"/>
          </p:nvPr>
        </p:nvSpPr>
        <p:spPr>
          <a:xfrm>
            <a:off x="790278" y="4999482"/>
            <a:ext cx="5688632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3" name="Google Shape;393;p44"/>
          <p:cNvSpPr txBox="1">
            <a:spLocks noGrp="1"/>
          </p:cNvSpPr>
          <p:nvPr>
            <p:ph type="body" idx="5"/>
          </p:nvPr>
        </p:nvSpPr>
        <p:spPr>
          <a:xfrm>
            <a:off x="6838950" y="4711453"/>
            <a:ext cx="10369152" cy="1872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394" name="Google Shape;394;p44"/>
          <p:cNvCxnSpPr/>
          <p:nvPr/>
        </p:nvCxnSpPr>
        <p:spPr>
          <a:xfrm>
            <a:off x="6622926" y="4711452"/>
            <a:ext cx="0" cy="1872208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5" name="Google Shape;395;p44"/>
          <p:cNvSpPr txBox="1">
            <a:spLocks noGrp="1"/>
          </p:cNvSpPr>
          <p:nvPr>
            <p:ph type="body" idx="6"/>
          </p:nvPr>
        </p:nvSpPr>
        <p:spPr>
          <a:xfrm>
            <a:off x="790278" y="7447753"/>
            <a:ext cx="5688632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6" name="Google Shape;396;p44"/>
          <p:cNvSpPr txBox="1">
            <a:spLocks noGrp="1"/>
          </p:cNvSpPr>
          <p:nvPr>
            <p:ph type="body" idx="7"/>
          </p:nvPr>
        </p:nvSpPr>
        <p:spPr>
          <a:xfrm>
            <a:off x="6838950" y="7159724"/>
            <a:ext cx="10369152" cy="1872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397" name="Google Shape;397;p44"/>
          <p:cNvCxnSpPr/>
          <p:nvPr/>
        </p:nvCxnSpPr>
        <p:spPr>
          <a:xfrm>
            <a:off x="6622926" y="7159723"/>
            <a:ext cx="0" cy="1872208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3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3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3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3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6000"/>
                            </p:stCondLst>
                            <p:childTnLst>
                              <p:par>
                                <p:cTn id="1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3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7500"/>
                            </p:stCondLst>
                            <p:childTnLst>
                              <p:par>
                                <p:cTn id="1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3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3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8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9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3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21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3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3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22000"/>
                            </p:stCondLst>
                            <p:childTnLst>
                              <p:par>
                                <p:cTn id="2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3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22500"/>
                            </p:stCondLst>
                            <p:childTnLst>
                              <p:par>
                                <p:cTn id="2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3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23500"/>
                            </p:stCondLst>
                            <p:childTnLst>
                              <p:par>
                                <p:cTn id="2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3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3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24500"/>
                            </p:stCondLst>
                            <p:childTnLst>
                              <p:par>
                                <p:cTn id="2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3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25000"/>
                            </p:stCondLst>
                            <p:childTnLst>
                              <p:par>
                                <p:cTn id="2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3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3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26000"/>
                            </p:stCondLst>
                            <p:childTnLst>
                              <p:par>
                                <p:cTn id="2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3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3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27000"/>
                            </p:stCondLst>
                            <p:childTnLst>
                              <p:par>
                                <p:cTn id="2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500"/>
                                        <p:tgtEl>
                                          <p:spTgt spid="3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llars">
  <p:cSld name="3 Pllars"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5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" name="Google Shape;400;p45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45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02" name="Google Shape;402;p45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3" name="Google Shape;403;p45"/>
          <p:cNvSpPr txBox="1">
            <a:spLocks noGrp="1"/>
          </p:cNvSpPr>
          <p:nvPr>
            <p:ph type="body" idx="2"/>
          </p:nvPr>
        </p:nvSpPr>
        <p:spPr>
          <a:xfrm>
            <a:off x="808280" y="2551212"/>
            <a:ext cx="5454606" cy="2088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4" name="Google Shape;404;p45"/>
          <p:cNvSpPr txBox="1">
            <a:spLocks noGrp="1"/>
          </p:cNvSpPr>
          <p:nvPr>
            <p:ph type="body" idx="3"/>
          </p:nvPr>
        </p:nvSpPr>
        <p:spPr>
          <a:xfrm>
            <a:off x="1087311" y="5071492"/>
            <a:ext cx="4896544" cy="3384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05" name="Google Shape;405;p45"/>
          <p:cNvCxnSpPr/>
          <p:nvPr/>
        </p:nvCxnSpPr>
        <p:spPr>
          <a:xfrm rot="10800000">
            <a:off x="1087311" y="4927477"/>
            <a:ext cx="4896544" cy="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6" name="Google Shape;406;p45"/>
          <p:cNvSpPr txBox="1">
            <a:spLocks noGrp="1"/>
          </p:cNvSpPr>
          <p:nvPr>
            <p:ph type="body" idx="4"/>
          </p:nvPr>
        </p:nvSpPr>
        <p:spPr>
          <a:xfrm>
            <a:off x="6388900" y="2551212"/>
            <a:ext cx="5454606" cy="2088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7" name="Google Shape;407;p45"/>
          <p:cNvSpPr txBox="1">
            <a:spLocks noGrp="1"/>
          </p:cNvSpPr>
          <p:nvPr>
            <p:ph type="body" idx="5"/>
          </p:nvPr>
        </p:nvSpPr>
        <p:spPr>
          <a:xfrm>
            <a:off x="6667931" y="5071492"/>
            <a:ext cx="4896544" cy="3384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08" name="Google Shape;408;p45"/>
          <p:cNvCxnSpPr/>
          <p:nvPr/>
        </p:nvCxnSpPr>
        <p:spPr>
          <a:xfrm rot="10800000">
            <a:off x="6667931" y="4927477"/>
            <a:ext cx="4896544" cy="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9" name="Google Shape;409;p45"/>
          <p:cNvSpPr txBox="1">
            <a:spLocks noGrp="1"/>
          </p:cNvSpPr>
          <p:nvPr>
            <p:ph type="body" idx="6"/>
          </p:nvPr>
        </p:nvSpPr>
        <p:spPr>
          <a:xfrm>
            <a:off x="11969520" y="2551212"/>
            <a:ext cx="5454606" cy="20882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0" name="Google Shape;410;p45"/>
          <p:cNvSpPr txBox="1">
            <a:spLocks noGrp="1"/>
          </p:cNvSpPr>
          <p:nvPr>
            <p:ph type="body" idx="7"/>
          </p:nvPr>
        </p:nvSpPr>
        <p:spPr>
          <a:xfrm>
            <a:off x="12248551" y="5071492"/>
            <a:ext cx="4896544" cy="3384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11" name="Google Shape;411;p45"/>
          <p:cNvCxnSpPr/>
          <p:nvPr/>
        </p:nvCxnSpPr>
        <p:spPr>
          <a:xfrm rot="10800000">
            <a:off x="12248551" y="4927477"/>
            <a:ext cx="4896544" cy="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40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0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4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4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4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4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4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4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4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6000"/>
                            </p:stCondLst>
                            <p:childTnLst>
                              <p:par>
                                <p:cTn id="1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4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4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4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7500"/>
                            </p:stCondLst>
                            <p:childTnLst>
                              <p:par>
                                <p:cTn id="1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4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4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8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4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9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4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4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4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21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4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4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22000"/>
                            </p:stCondLst>
                            <p:childTnLst>
                              <p:par>
                                <p:cTn id="21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4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22500"/>
                            </p:stCondLst>
                            <p:childTnLst>
                              <p:par>
                                <p:cTn id="21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4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23500"/>
                            </p:stCondLst>
                            <p:childTnLst>
                              <p:par>
                                <p:cTn id="2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4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24500"/>
                            </p:stCondLst>
                            <p:childTnLst>
                              <p:par>
                                <p:cTn id="2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4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25000"/>
                            </p:stCondLst>
                            <p:childTnLst>
                              <p:par>
                                <p:cTn id="2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4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26000"/>
                            </p:stCondLst>
                            <p:childTnLst>
                              <p:par>
                                <p:cTn id="2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4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27000"/>
                            </p:stCondLst>
                            <p:childTnLst>
                              <p:par>
                                <p:cTn id="2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500"/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1">
  <p:cSld name="Portfolio 1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6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46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46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16" name="Google Shape;416;p46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7" name="Google Shape;417;p46"/>
          <p:cNvSpPr txBox="1">
            <a:spLocks noGrp="1"/>
          </p:cNvSpPr>
          <p:nvPr>
            <p:ph type="body" idx="2"/>
          </p:nvPr>
        </p:nvSpPr>
        <p:spPr>
          <a:xfrm>
            <a:off x="1186322" y="8383860"/>
            <a:ext cx="15913768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8" name="Google Shape;418;p46"/>
          <p:cNvSpPr>
            <a:spLocks noGrp="1"/>
          </p:cNvSpPr>
          <p:nvPr>
            <p:ph type="pic" idx="3"/>
          </p:nvPr>
        </p:nvSpPr>
        <p:spPr>
          <a:xfrm>
            <a:off x="1438350" y="2263180"/>
            <a:ext cx="2952328" cy="604867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419" name="Google Shape;419;p46"/>
          <p:cNvSpPr>
            <a:spLocks noGrp="1"/>
          </p:cNvSpPr>
          <p:nvPr>
            <p:ph type="pic" idx="4"/>
          </p:nvPr>
        </p:nvSpPr>
        <p:spPr>
          <a:xfrm>
            <a:off x="4552696" y="2263180"/>
            <a:ext cx="2952328" cy="604867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420" name="Google Shape;420;p46"/>
          <p:cNvSpPr>
            <a:spLocks noGrp="1"/>
          </p:cNvSpPr>
          <p:nvPr>
            <p:ph type="pic" idx="5"/>
          </p:nvPr>
        </p:nvSpPr>
        <p:spPr>
          <a:xfrm>
            <a:off x="7667042" y="2263180"/>
            <a:ext cx="2952328" cy="604867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421" name="Google Shape;421;p46"/>
          <p:cNvSpPr>
            <a:spLocks noGrp="1"/>
          </p:cNvSpPr>
          <p:nvPr>
            <p:ph type="pic" idx="6"/>
          </p:nvPr>
        </p:nvSpPr>
        <p:spPr>
          <a:xfrm>
            <a:off x="10781388" y="2263180"/>
            <a:ext cx="2952328" cy="604867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422" name="Google Shape;422;p46"/>
          <p:cNvSpPr>
            <a:spLocks noGrp="1"/>
          </p:cNvSpPr>
          <p:nvPr>
            <p:ph type="pic" idx="7"/>
          </p:nvPr>
        </p:nvSpPr>
        <p:spPr>
          <a:xfrm>
            <a:off x="13895734" y="2263180"/>
            <a:ext cx="2952328" cy="604867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2">
  <p:cSld name="Portfolio 2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7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47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47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27" name="Google Shape;427;p47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8" name="Google Shape;428;p47"/>
          <p:cNvSpPr txBox="1">
            <a:spLocks noGrp="1"/>
          </p:cNvSpPr>
          <p:nvPr>
            <p:ph type="body" idx="2"/>
          </p:nvPr>
        </p:nvSpPr>
        <p:spPr>
          <a:xfrm>
            <a:off x="1186322" y="8383860"/>
            <a:ext cx="15913768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9" name="Google Shape;429;p47"/>
          <p:cNvSpPr>
            <a:spLocks noGrp="1"/>
          </p:cNvSpPr>
          <p:nvPr>
            <p:ph type="pic" idx="3"/>
          </p:nvPr>
        </p:nvSpPr>
        <p:spPr>
          <a:xfrm>
            <a:off x="1438350" y="2263180"/>
            <a:ext cx="3600400" cy="604867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430" name="Google Shape;430;p47"/>
          <p:cNvSpPr>
            <a:spLocks noGrp="1"/>
          </p:cNvSpPr>
          <p:nvPr>
            <p:ph type="pic" idx="4"/>
          </p:nvPr>
        </p:nvSpPr>
        <p:spPr>
          <a:xfrm>
            <a:off x="5184000" y="2263180"/>
            <a:ext cx="6048000" cy="2952328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431" name="Google Shape;431;p47"/>
          <p:cNvSpPr>
            <a:spLocks noGrp="1"/>
          </p:cNvSpPr>
          <p:nvPr>
            <p:ph type="pic" idx="5"/>
          </p:nvPr>
        </p:nvSpPr>
        <p:spPr>
          <a:xfrm>
            <a:off x="11375454" y="2263180"/>
            <a:ext cx="5472608" cy="604867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432" name="Google Shape;432;p47"/>
          <p:cNvSpPr>
            <a:spLocks noGrp="1"/>
          </p:cNvSpPr>
          <p:nvPr>
            <p:ph type="pic" idx="6"/>
          </p:nvPr>
        </p:nvSpPr>
        <p:spPr>
          <a:xfrm>
            <a:off x="5184000" y="5359524"/>
            <a:ext cx="6048000" cy="2952328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Steps">
  <p:cSld name="4 Steps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48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48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37" name="Google Shape;437;p48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8" name="Google Shape;438;p48"/>
          <p:cNvSpPr/>
          <p:nvPr/>
        </p:nvSpPr>
        <p:spPr>
          <a:xfrm>
            <a:off x="862286" y="3703340"/>
            <a:ext cx="4464496" cy="1091326"/>
          </a:xfrm>
          <a:prstGeom prst="chevron">
            <a:avLst>
              <a:gd name="adj" fmla="val 50000"/>
            </a:avLst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39" name="Google Shape;439;p48"/>
          <p:cNvSpPr/>
          <p:nvPr/>
        </p:nvSpPr>
        <p:spPr>
          <a:xfrm>
            <a:off x="4990480" y="3703340"/>
            <a:ext cx="4464496" cy="1091326"/>
          </a:xfrm>
          <a:prstGeom prst="chevron">
            <a:avLst>
              <a:gd name="adj" fmla="val 50000"/>
            </a:avLst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40" name="Google Shape;440;p48"/>
          <p:cNvSpPr/>
          <p:nvPr/>
        </p:nvSpPr>
        <p:spPr>
          <a:xfrm>
            <a:off x="9118674" y="3692134"/>
            <a:ext cx="4464496" cy="1091326"/>
          </a:xfrm>
          <a:prstGeom prst="chevron">
            <a:avLst>
              <a:gd name="adj" fmla="val 50000"/>
            </a:avLst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41" name="Google Shape;441;p48"/>
          <p:cNvSpPr/>
          <p:nvPr/>
        </p:nvSpPr>
        <p:spPr>
          <a:xfrm>
            <a:off x="13246869" y="3703340"/>
            <a:ext cx="4464496" cy="1091326"/>
          </a:xfrm>
          <a:prstGeom prst="chevron">
            <a:avLst>
              <a:gd name="adj" fmla="val 50000"/>
            </a:avLst>
          </a:pr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42" name="Google Shape;442;p48"/>
          <p:cNvSpPr txBox="1">
            <a:spLocks noGrp="1"/>
          </p:cNvSpPr>
          <p:nvPr>
            <p:ph type="body" idx="2"/>
          </p:nvPr>
        </p:nvSpPr>
        <p:spPr>
          <a:xfrm>
            <a:off x="1438349" y="3811352"/>
            <a:ext cx="3169145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3" name="Google Shape;443;p48"/>
          <p:cNvSpPr txBox="1">
            <a:spLocks noGrp="1"/>
          </p:cNvSpPr>
          <p:nvPr>
            <p:ph type="body" idx="3"/>
          </p:nvPr>
        </p:nvSpPr>
        <p:spPr>
          <a:xfrm>
            <a:off x="718270" y="4855468"/>
            <a:ext cx="4104456" cy="273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4" name="Google Shape;444;p48"/>
          <p:cNvSpPr txBox="1">
            <a:spLocks noGrp="1"/>
          </p:cNvSpPr>
          <p:nvPr>
            <p:ph type="body" idx="4"/>
          </p:nvPr>
        </p:nvSpPr>
        <p:spPr>
          <a:xfrm>
            <a:off x="13822931" y="3811352"/>
            <a:ext cx="3169145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5" name="Google Shape;445;p48"/>
          <p:cNvSpPr txBox="1">
            <a:spLocks noGrp="1"/>
          </p:cNvSpPr>
          <p:nvPr>
            <p:ph type="body" idx="5"/>
          </p:nvPr>
        </p:nvSpPr>
        <p:spPr>
          <a:xfrm>
            <a:off x="5566543" y="3811352"/>
            <a:ext cx="3169145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6" name="Google Shape;446;p48"/>
          <p:cNvSpPr txBox="1">
            <a:spLocks noGrp="1"/>
          </p:cNvSpPr>
          <p:nvPr>
            <p:ph type="body" idx="6"/>
          </p:nvPr>
        </p:nvSpPr>
        <p:spPr>
          <a:xfrm>
            <a:off x="9694737" y="3811352"/>
            <a:ext cx="3169145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7" name="Google Shape;447;p48"/>
          <p:cNvSpPr txBox="1">
            <a:spLocks noGrp="1"/>
          </p:cNvSpPr>
          <p:nvPr>
            <p:ph type="body" idx="7"/>
          </p:nvPr>
        </p:nvSpPr>
        <p:spPr>
          <a:xfrm>
            <a:off x="4846729" y="4855468"/>
            <a:ext cx="4104456" cy="273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8" name="Google Shape;448;p48"/>
          <p:cNvSpPr txBox="1">
            <a:spLocks noGrp="1"/>
          </p:cNvSpPr>
          <p:nvPr>
            <p:ph type="body" idx="8"/>
          </p:nvPr>
        </p:nvSpPr>
        <p:spPr>
          <a:xfrm>
            <a:off x="8975188" y="4855468"/>
            <a:ext cx="4104456" cy="273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9" name="Google Shape;449;p48"/>
          <p:cNvSpPr txBox="1">
            <a:spLocks noGrp="1"/>
          </p:cNvSpPr>
          <p:nvPr>
            <p:ph type="body" idx="9"/>
          </p:nvPr>
        </p:nvSpPr>
        <p:spPr>
          <a:xfrm>
            <a:off x="13103646" y="4855468"/>
            <a:ext cx="4104456" cy="273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0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000"/>
                            </p:stCondLst>
                            <p:childTnLst>
                              <p:par>
                                <p:cTn id="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5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6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500"/>
                            </p:stCondLst>
                            <p:childTnLst>
                              <p:par>
                                <p:cTn id="1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7000"/>
                            </p:stCondLst>
                            <p:childTnLst>
                              <p:par>
                                <p:cTn id="1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7500"/>
                            </p:stCondLst>
                            <p:childTnLst>
                              <p:par>
                                <p:cTn id="1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8000"/>
                            </p:stCondLst>
                            <p:childTnLst>
                              <p:par>
                                <p:cTn id="1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8500"/>
                            </p:stCondLst>
                            <p:childTnLst>
                              <p:par>
                                <p:cTn id="1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9000"/>
                            </p:stCondLst>
                            <p:childTnLst>
                              <p:par>
                                <p:cTn id="1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4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9500"/>
                            </p:stCondLst>
                            <p:childTnLst>
                              <p:par>
                                <p:cTn id="1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4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4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4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4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4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4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4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4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4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1500"/>
                            </p:stCondLst>
                            <p:childTnLst>
                              <p:par>
                                <p:cTn id="2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4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2000"/>
                            </p:stCondLst>
                            <p:childTnLst>
                              <p:par>
                                <p:cTn id="2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4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2500"/>
                            </p:stCondLst>
                            <p:childTnLst>
                              <p:par>
                                <p:cTn id="2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4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13000"/>
                            </p:stCondLst>
                            <p:childTnLst>
                              <p:par>
                                <p:cTn id="2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4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3500"/>
                            </p:stCondLst>
                            <p:childTnLst>
                              <p:par>
                                <p:cTn id="2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4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4000"/>
                            </p:stCondLst>
                            <p:childTnLst>
                              <p:par>
                                <p:cTn id="2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4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14500"/>
                            </p:stCondLst>
                            <p:childTnLst>
                              <p:par>
                                <p:cTn id="2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4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15000"/>
                            </p:stCondLst>
                            <p:childTnLst>
                              <p:par>
                                <p:cTn id="2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4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5500"/>
                            </p:stCondLst>
                            <p:childTnLst>
                              <p:par>
                                <p:cTn id="2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4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4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4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4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4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4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4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4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16000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4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16500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4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17000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4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1750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4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18000"/>
                            </p:stCondLst>
                            <p:childTnLst>
                              <p:par>
                                <p:cTn id="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1850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4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19000"/>
                            </p:stCondLst>
                            <p:childTnLst>
                              <p:par>
                                <p:cTn id="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4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19500"/>
                            </p:stCondLst>
                            <p:childTnLst>
                              <p:par>
                                <p:cTn id="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4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20000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4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rcles">
  <p:cSld name="Circles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9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49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49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54" name="Google Shape;454;p49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5" name="Google Shape;455;p49"/>
          <p:cNvSpPr/>
          <p:nvPr/>
        </p:nvSpPr>
        <p:spPr>
          <a:xfrm>
            <a:off x="1366342" y="2623220"/>
            <a:ext cx="6120680" cy="6120680"/>
          </a:xfrm>
          <a:prstGeom prst="ellipse">
            <a:avLst/>
          </a:prstGeom>
          <a:solidFill>
            <a:srgbClr val="5D8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56" name="Google Shape;456;p49"/>
          <p:cNvSpPr/>
          <p:nvPr/>
        </p:nvSpPr>
        <p:spPr>
          <a:xfrm>
            <a:off x="2117625" y="4148759"/>
            <a:ext cx="4618114" cy="4618114"/>
          </a:xfrm>
          <a:prstGeom prst="ellipse">
            <a:avLst/>
          </a:prstGeom>
          <a:solidFill>
            <a:srgbClr val="8C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57" name="Google Shape;457;p49"/>
          <p:cNvSpPr/>
          <p:nvPr/>
        </p:nvSpPr>
        <p:spPr>
          <a:xfrm>
            <a:off x="3022526" y="5935589"/>
            <a:ext cx="2808312" cy="28083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cxnSp>
        <p:nvCxnSpPr>
          <p:cNvPr id="458" name="Google Shape;458;p49"/>
          <p:cNvCxnSpPr/>
          <p:nvPr/>
        </p:nvCxnSpPr>
        <p:spPr>
          <a:xfrm rot="10800000">
            <a:off x="9142413" y="2470598"/>
            <a:ext cx="0" cy="1728192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9" name="Google Shape;459;p49"/>
          <p:cNvSpPr txBox="1">
            <a:spLocks noGrp="1"/>
          </p:cNvSpPr>
          <p:nvPr>
            <p:ph type="body" idx="2"/>
          </p:nvPr>
        </p:nvSpPr>
        <p:spPr>
          <a:xfrm>
            <a:off x="9318472" y="2383554"/>
            <a:ext cx="7961638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0" name="Google Shape;460;p49"/>
          <p:cNvSpPr txBox="1">
            <a:spLocks noGrp="1"/>
          </p:cNvSpPr>
          <p:nvPr>
            <p:ph type="body" idx="3"/>
          </p:nvPr>
        </p:nvSpPr>
        <p:spPr>
          <a:xfrm>
            <a:off x="9318472" y="3160606"/>
            <a:ext cx="7961638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61" name="Google Shape;461;p49"/>
          <p:cNvCxnSpPr/>
          <p:nvPr/>
        </p:nvCxnSpPr>
        <p:spPr>
          <a:xfrm rot="10800000" flipH="1">
            <a:off x="5974854" y="3334648"/>
            <a:ext cx="3167700" cy="4407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2" name="Google Shape;462;p49"/>
          <p:cNvCxnSpPr/>
          <p:nvPr/>
        </p:nvCxnSpPr>
        <p:spPr>
          <a:xfrm rot="10800000">
            <a:off x="9145513" y="4726488"/>
            <a:ext cx="0" cy="1728192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3" name="Google Shape;463;p49"/>
          <p:cNvSpPr txBox="1">
            <a:spLocks noGrp="1"/>
          </p:cNvSpPr>
          <p:nvPr>
            <p:ph type="body" idx="4"/>
          </p:nvPr>
        </p:nvSpPr>
        <p:spPr>
          <a:xfrm>
            <a:off x="9321572" y="4639444"/>
            <a:ext cx="7961638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4" name="Google Shape;464;p49"/>
          <p:cNvSpPr txBox="1">
            <a:spLocks noGrp="1"/>
          </p:cNvSpPr>
          <p:nvPr>
            <p:ph type="body" idx="5"/>
          </p:nvPr>
        </p:nvSpPr>
        <p:spPr>
          <a:xfrm>
            <a:off x="9321572" y="5416496"/>
            <a:ext cx="7961638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65" name="Google Shape;465;p49"/>
          <p:cNvCxnSpPr/>
          <p:nvPr/>
        </p:nvCxnSpPr>
        <p:spPr>
          <a:xfrm rot="10800000" flipH="1">
            <a:off x="5977954" y="5590538"/>
            <a:ext cx="3167700" cy="4407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6" name="Google Shape;466;p49"/>
          <p:cNvCxnSpPr/>
          <p:nvPr/>
        </p:nvCxnSpPr>
        <p:spPr>
          <a:xfrm rot="10800000">
            <a:off x="9142413" y="7030744"/>
            <a:ext cx="0" cy="1728192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7" name="Google Shape;467;p49"/>
          <p:cNvSpPr txBox="1">
            <a:spLocks noGrp="1"/>
          </p:cNvSpPr>
          <p:nvPr>
            <p:ph type="body" idx="6"/>
          </p:nvPr>
        </p:nvSpPr>
        <p:spPr>
          <a:xfrm>
            <a:off x="9318472" y="6943700"/>
            <a:ext cx="7961638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8" name="Google Shape;468;p49"/>
          <p:cNvSpPr txBox="1">
            <a:spLocks noGrp="1"/>
          </p:cNvSpPr>
          <p:nvPr>
            <p:ph type="body" idx="7"/>
          </p:nvPr>
        </p:nvSpPr>
        <p:spPr>
          <a:xfrm>
            <a:off x="9318472" y="7720752"/>
            <a:ext cx="7961638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69" name="Google Shape;469;p49"/>
          <p:cNvCxnSpPr/>
          <p:nvPr/>
        </p:nvCxnSpPr>
        <p:spPr>
          <a:xfrm>
            <a:off x="4750718" y="7339745"/>
            <a:ext cx="4391700" cy="55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0" name="Google Shape;470;p49"/>
          <p:cNvSpPr txBox="1">
            <a:spLocks noGrp="1"/>
          </p:cNvSpPr>
          <p:nvPr>
            <p:ph type="body" idx="8"/>
          </p:nvPr>
        </p:nvSpPr>
        <p:spPr>
          <a:xfrm>
            <a:off x="3022526" y="3029747"/>
            <a:ext cx="2736304" cy="817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1" name="Google Shape;471;p49"/>
          <p:cNvSpPr txBox="1">
            <a:spLocks noGrp="1"/>
          </p:cNvSpPr>
          <p:nvPr>
            <p:ph type="body" idx="9"/>
          </p:nvPr>
        </p:nvSpPr>
        <p:spPr>
          <a:xfrm>
            <a:off x="3022526" y="4829947"/>
            <a:ext cx="2736304" cy="817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2" name="Google Shape;472;p49"/>
          <p:cNvSpPr txBox="1">
            <a:spLocks noGrp="1"/>
          </p:cNvSpPr>
          <p:nvPr>
            <p:ph type="body" idx="13"/>
          </p:nvPr>
        </p:nvSpPr>
        <p:spPr>
          <a:xfrm>
            <a:off x="3058530" y="6990187"/>
            <a:ext cx="2736304" cy="817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4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000"/>
                            </p:stCondLst>
                            <p:childTnLst>
                              <p:par>
                                <p:cTn id="12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4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4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5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4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4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4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4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4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4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4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4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4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4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4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4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4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4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4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4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35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4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4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4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4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4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4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4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4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4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0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4500"/>
                            </p:stCondLst>
                            <p:childTnLst>
                              <p:par>
                                <p:cTn id="2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500"/>
                                        <p:tgtEl>
                                          <p:spTgt spid="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4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500"/>
                                        <p:tgtEl>
                                          <p:spTgt spid="4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4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4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4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4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4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4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500"/>
                                        <p:tgtEl>
                                          <p:spTgt spid="4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4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4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4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ext Only">
  <p:cSld name="2_Text Only"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50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5" name="Google Shape;475;p50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50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77" name="Google Shape;477;p50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8" name="Google Shape;478;p50"/>
          <p:cNvSpPr/>
          <p:nvPr/>
        </p:nvSpPr>
        <p:spPr>
          <a:xfrm>
            <a:off x="5830838" y="2479203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rgbClr val="D5FF6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79" name="Google Shape;479;p50"/>
          <p:cNvSpPr/>
          <p:nvPr/>
        </p:nvSpPr>
        <p:spPr>
          <a:xfrm rot="5400000">
            <a:off x="5902846" y="2479203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rgbClr val="5D8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80" name="Google Shape;480;p50"/>
          <p:cNvSpPr/>
          <p:nvPr/>
        </p:nvSpPr>
        <p:spPr>
          <a:xfrm rot="10800000">
            <a:off x="5902846" y="2551211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rgbClr val="8C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81" name="Google Shape;481;p50"/>
          <p:cNvSpPr/>
          <p:nvPr/>
        </p:nvSpPr>
        <p:spPr>
          <a:xfrm rot="-5400000">
            <a:off x="5830838" y="2551211"/>
            <a:ext cx="6480720" cy="648072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cxnSp>
        <p:nvCxnSpPr>
          <p:cNvPr id="482" name="Google Shape;482;p50"/>
          <p:cNvCxnSpPr/>
          <p:nvPr/>
        </p:nvCxnSpPr>
        <p:spPr>
          <a:xfrm rot="10800000">
            <a:off x="12639555" y="233518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3" name="Google Shape;483;p50"/>
          <p:cNvSpPr txBox="1">
            <a:spLocks noGrp="1"/>
          </p:cNvSpPr>
          <p:nvPr>
            <p:ph type="body" idx="2"/>
          </p:nvPr>
        </p:nvSpPr>
        <p:spPr>
          <a:xfrm>
            <a:off x="12815614" y="2390092"/>
            <a:ext cx="5040560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4" name="Google Shape;484;p50"/>
          <p:cNvSpPr txBox="1">
            <a:spLocks noGrp="1"/>
          </p:cNvSpPr>
          <p:nvPr>
            <p:ph type="body" idx="3"/>
          </p:nvPr>
        </p:nvSpPr>
        <p:spPr>
          <a:xfrm>
            <a:off x="12815614" y="3167144"/>
            <a:ext cx="5040560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85" name="Google Shape;485;p50"/>
          <p:cNvCxnSpPr/>
          <p:nvPr/>
        </p:nvCxnSpPr>
        <p:spPr>
          <a:xfrm rot="10800000">
            <a:off x="12629212" y="6943700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6" name="Google Shape;486;p50"/>
          <p:cNvSpPr txBox="1">
            <a:spLocks noGrp="1"/>
          </p:cNvSpPr>
          <p:nvPr>
            <p:ph type="body" idx="4"/>
          </p:nvPr>
        </p:nvSpPr>
        <p:spPr>
          <a:xfrm>
            <a:off x="12805271" y="7030744"/>
            <a:ext cx="5040560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7" name="Google Shape;487;p50"/>
          <p:cNvSpPr txBox="1">
            <a:spLocks noGrp="1"/>
          </p:cNvSpPr>
          <p:nvPr>
            <p:ph type="body" idx="5"/>
          </p:nvPr>
        </p:nvSpPr>
        <p:spPr>
          <a:xfrm>
            <a:off x="12805271" y="7807796"/>
            <a:ext cx="5040560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88" name="Google Shape;488;p50"/>
          <p:cNvCxnSpPr/>
          <p:nvPr/>
        </p:nvCxnSpPr>
        <p:spPr>
          <a:xfrm rot="10800000">
            <a:off x="5593114" y="2384184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9" name="Google Shape;489;p50"/>
          <p:cNvSpPr txBox="1">
            <a:spLocks noGrp="1"/>
          </p:cNvSpPr>
          <p:nvPr>
            <p:ph type="body" idx="6"/>
          </p:nvPr>
        </p:nvSpPr>
        <p:spPr>
          <a:xfrm>
            <a:off x="440581" y="2407196"/>
            <a:ext cx="5040560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0" name="Google Shape;490;p50"/>
          <p:cNvSpPr txBox="1">
            <a:spLocks noGrp="1"/>
          </p:cNvSpPr>
          <p:nvPr>
            <p:ph type="body" idx="7"/>
          </p:nvPr>
        </p:nvSpPr>
        <p:spPr>
          <a:xfrm>
            <a:off x="440581" y="3184248"/>
            <a:ext cx="5040560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91" name="Google Shape;491;p50"/>
          <p:cNvCxnSpPr/>
          <p:nvPr/>
        </p:nvCxnSpPr>
        <p:spPr>
          <a:xfrm rot="10800000">
            <a:off x="5582771" y="6943700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92" name="Google Shape;492;p50"/>
          <p:cNvSpPr txBox="1">
            <a:spLocks noGrp="1"/>
          </p:cNvSpPr>
          <p:nvPr>
            <p:ph type="body" idx="8"/>
          </p:nvPr>
        </p:nvSpPr>
        <p:spPr>
          <a:xfrm>
            <a:off x="430238" y="7047848"/>
            <a:ext cx="5040560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3" name="Google Shape;493;p50"/>
          <p:cNvSpPr txBox="1">
            <a:spLocks noGrp="1"/>
          </p:cNvSpPr>
          <p:nvPr>
            <p:ph type="body" idx="9"/>
          </p:nvPr>
        </p:nvSpPr>
        <p:spPr>
          <a:xfrm>
            <a:off x="430238" y="7824900"/>
            <a:ext cx="5040560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4" name="Google Shape;494;p50"/>
          <p:cNvSpPr txBox="1">
            <a:spLocks noGrp="1"/>
          </p:cNvSpPr>
          <p:nvPr>
            <p:ph type="body" idx="13"/>
          </p:nvPr>
        </p:nvSpPr>
        <p:spPr>
          <a:xfrm>
            <a:off x="9791278" y="3701272"/>
            <a:ext cx="2014869" cy="722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5" name="Google Shape;495;p50"/>
          <p:cNvSpPr txBox="1">
            <a:spLocks noGrp="1"/>
          </p:cNvSpPr>
          <p:nvPr>
            <p:ph type="body" idx="14"/>
          </p:nvPr>
        </p:nvSpPr>
        <p:spPr>
          <a:xfrm>
            <a:off x="9791278" y="7157656"/>
            <a:ext cx="2014869" cy="722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6" name="Google Shape;496;p50"/>
          <p:cNvSpPr txBox="1">
            <a:spLocks noGrp="1"/>
          </p:cNvSpPr>
          <p:nvPr>
            <p:ph type="body" idx="15"/>
          </p:nvPr>
        </p:nvSpPr>
        <p:spPr>
          <a:xfrm>
            <a:off x="6334894" y="3703340"/>
            <a:ext cx="2014869" cy="722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7" name="Google Shape;497;p50"/>
          <p:cNvSpPr txBox="1">
            <a:spLocks noGrp="1"/>
          </p:cNvSpPr>
          <p:nvPr>
            <p:ph type="body" idx="16"/>
          </p:nvPr>
        </p:nvSpPr>
        <p:spPr>
          <a:xfrm>
            <a:off x="6334894" y="7159724"/>
            <a:ext cx="2014869" cy="722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498" name="Google Shape;498;p50"/>
          <p:cNvCxnSpPr>
            <a:stCxn id="494" idx="3"/>
          </p:cNvCxnSpPr>
          <p:nvPr/>
        </p:nvCxnSpPr>
        <p:spPr>
          <a:xfrm rot="10800000" flipH="1">
            <a:off x="11806147" y="3358246"/>
            <a:ext cx="833400" cy="704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99" name="Google Shape;499;p50"/>
          <p:cNvCxnSpPr>
            <a:stCxn id="495" idx="3"/>
          </p:cNvCxnSpPr>
          <p:nvPr/>
        </p:nvCxnSpPr>
        <p:spPr>
          <a:xfrm>
            <a:off x="11806147" y="7518730"/>
            <a:ext cx="823200" cy="4803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0" name="Google Shape;500;p50"/>
          <p:cNvCxnSpPr/>
          <p:nvPr/>
        </p:nvCxnSpPr>
        <p:spPr>
          <a:xfrm rot="10800000" flipH="1">
            <a:off x="5593114" y="7518688"/>
            <a:ext cx="741900" cy="4803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1" name="Google Shape;501;p50"/>
          <p:cNvCxnSpPr>
            <a:stCxn id="496" idx="1"/>
          </p:cNvCxnSpPr>
          <p:nvPr/>
        </p:nvCxnSpPr>
        <p:spPr>
          <a:xfrm rot="10800000">
            <a:off x="5592994" y="3358214"/>
            <a:ext cx="741900" cy="7062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4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000"/>
                            </p:stCondLst>
                            <p:childTnLst>
                              <p:par>
                                <p:cTn id="12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4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4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4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4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4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5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4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4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4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4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4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4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4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4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4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4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4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4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4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4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4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4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4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35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4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4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4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4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4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4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4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4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4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0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4500"/>
                            </p:stCondLst>
                            <p:childTnLst>
                              <p:par>
                                <p:cTn id="2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4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4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500"/>
                                        <p:tgtEl>
                                          <p:spTgt spid="4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4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4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4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500"/>
                                        <p:tgtEl>
                                          <p:spTgt spid="4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4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4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4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4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4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4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4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500"/>
                                        <p:tgtEl>
                                          <p:spTgt spid="4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4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4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4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1" fill="hold">
                            <p:stCondLst>
                              <p:cond delay="5000"/>
                            </p:stCondLst>
                            <p:childTnLst>
                              <p:par>
                                <p:cTn id="3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4" dur="5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7" dur="500"/>
                                        <p:tgtEl>
                                          <p:spTgt spid="4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4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500"/>
                                        <p:tgtEl>
                                          <p:spTgt spid="4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6" dur="500"/>
                                        <p:tgtEl>
                                          <p:spTgt spid="4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9" dur="500"/>
                                        <p:tgtEl>
                                          <p:spTgt spid="4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2" dur="500"/>
                                        <p:tgtEl>
                                          <p:spTgt spid="4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500"/>
                                        <p:tgtEl>
                                          <p:spTgt spid="4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8" dur="500"/>
                                        <p:tgtEl>
                                          <p:spTgt spid="4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1" dur="500"/>
                                        <p:tgtEl>
                                          <p:spTgt spid="4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2" fill="hold">
                            <p:stCondLst>
                              <p:cond delay="5500"/>
                            </p:stCondLst>
                            <p:childTnLst>
                              <p:par>
                                <p:cTn id="3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5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6000"/>
                            </p:stCondLst>
                            <p:childTnLst>
                              <p:par>
                                <p:cTn id="3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9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4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500"/>
                                        <p:tgtEl>
                                          <p:spTgt spid="4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8" dur="500"/>
                                        <p:tgtEl>
                                          <p:spTgt spid="4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1" dur="500"/>
                                        <p:tgtEl>
                                          <p:spTgt spid="4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4" dur="500"/>
                                        <p:tgtEl>
                                          <p:spTgt spid="4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500"/>
                                        <p:tgtEl>
                                          <p:spTgt spid="4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0" dur="500"/>
                                        <p:tgtEl>
                                          <p:spTgt spid="4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3" dur="500"/>
                                        <p:tgtEl>
                                          <p:spTgt spid="4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6" dur="500"/>
                                        <p:tgtEl>
                                          <p:spTgt spid="4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500"/>
                                        <p:tgtEl>
                                          <p:spTgt spid="4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4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5" dur="500"/>
                                        <p:tgtEl>
                                          <p:spTgt spid="4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8" dur="500"/>
                                        <p:tgtEl>
                                          <p:spTgt spid="4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500"/>
                                        <p:tgtEl>
                                          <p:spTgt spid="4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4" dur="500"/>
                                        <p:tgtEl>
                                          <p:spTgt spid="4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500"/>
                                        <p:tgtEl>
                                          <p:spTgt spid="4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4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500"/>
                                        <p:tgtEl>
                                          <p:spTgt spid="4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 1">
  <p:cSld name="Graph 1"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1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4" name="Google Shape;504;p51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51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06" name="Google Shape;506;p51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7" name="Google Shape;507;p51"/>
          <p:cNvSpPr>
            <a:spLocks noGrp="1"/>
          </p:cNvSpPr>
          <p:nvPr>
            <p:ph type="chart" idx="2"/>
          </p:nvPr>
        </p:nvSpPr>
        <p:spPr>
          <a:xfrm>
            <a:off x="790278" y="2191172"/>
            <a:ext cx="6985000" cy="6983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508" name="Google Shape;508;p51"/>
          <p:cNvSpPr txBox="1">
            <a:spLocks noGrp="1"/>
          </p:cNvSpPr>
          <p:nvPr>
            <p:ph type="body" idx="3"/>
          </p:nvPr>
        </p:nvSpPr>
        <p:spPr>
          <a:xfrm>
            <a:off x="8063086" y="2743594"/>
            <a:ext cx="9429948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9" name="Google Shape;509;p51"/>
          <p:cNvSpPr txBox="1">
            <a:spLocks noGrp="1"/>
          </p:cNvSpPr>
          <p:nvPr>
            <p:ph type="body" idx="4"/>
          </p:nvPr>
        </p:nvSpPr>
        <p:spPr>
          <a:xfrm>
            <a:off x="8063086" y="3520646"/>
            <a:ext cx="9429948" cy="201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0" name="Google Shape;510;p51"/>
          <p:cNvSpPr txBox="1">
            <a:spLocks noGrp="1"/>
          </p:cNvSpPr>
          <p:nvPr>
            <p:ph type="body" idx="5"/>
          </p:nvPr>
        </p:nvSpPr>
        <p:spPr>
          <a:xfrm>
            <a:off x="8066186" y="5806608"/>
            <a:ext cx="9429948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1" name="Google Shape;511;p51"/>
          <p:cNvSpPr txBox="1">
            <a:spLocks noGrp="1"/>
          </p:cNvSpPr>
          <p:nvPr>
            <p:ph type="body" idx="6"/>
          </p:nvPr>
        </p:nvSpPr>
        <p:spPr>
          <a:xfrm>
            <a:off x="8066186" y="6583660"/>
            <a:ext cx="9429948" cy="201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5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40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5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5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5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80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5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5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 2">
  <p:cSld name="Graph 2"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52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52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52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16" name="Google Shape;516;p52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7" name="Google Shape;517;p52"/>
          <p:cNvSpPr>
            <a:spLocks noGrp="1"/>
          </p:cNvSpPr>
          <p:nvPr>
            <p:ph type="chart" idx="2"/>
          </p:nvPr>
        </p:nvSpPr>
        <p:spPr>
          <a:xfrm>
            <a:off x="790278" y="2263181"/>
            <a:ext cx="16633849" cy="5184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518" name="Google Shape;518;p52"/>
          <p:cNvSpPr txBox="1">
            <a:spLocks noGrp="1"/>
          </p:cNvSpPr>
          <p:nvPr>
            <p:ph type="body" idx="3"/>
          </p:nvPr>
        </p:nvSpPr>
        <p:spPr>
          <a:xfrm>
            <a:off x="790278" y="7591772"/>
            <a:ext cx="16633849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9" name="Google Shape;519;p52"/>
          <p:cNvSpPr txBox="1">
            <a:spLocks noGrp="1"/>
          </p:cNvSpPr>
          <p:nvPr>
            <p:ph type="body" idx="4"/>
          </p:nvPr>
        </p:nvSpPr>
        <p:spPr>
          <a:xfrm>
            <a:off x="790278" y="8311852"/>
            <a:ext cx="16633849" cy="11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5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0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1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2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2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3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50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55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60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65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70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75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80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story">
  <p:cSld name="Histor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1"/>
          <p:cNvSpPr txBox="1">
            <a:spLocks noGrp="1"/>
          </p:cNvSpPr>
          <p:nvPr>
            <p:ph type="title"/>
          </p:nvPr>
        </p:nvSpPr>
        <p:spPr>
          <a:xfrm>
            <a:off x="1078310" y="1111052"/>
            <a:ext cx="6192688" cy="201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rimson Text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" name="Google Shape;35;p21"/>
          <p:cNvGrpSpPr/>
          <p:nvPr/>
        </p:nvGrpSpPr>
        <p:grpSpPr>
          <a:xfrm>
            <a:off x="574254" y="462980"/>
            <a:ext cx="661574" cy="1728192"/>
            <a:chOff x="4012746" y="1615108"/>
            <a:chExt cx="661574" cy="1728192"/>
          </a:xfrm>
        </p:grpSpPr>
        <p:cxnSp>
          <p:nvCxnSpPr>
            <p:cNvPr id="36" name="Google Shape;36;p21"/>
            <p:cNvCxnSpPr/>
            <p:nvPr/>
          </p:nvCxnSpPr>
          <p:spPr>
            <a:xfrm rot="10800000" flipH="1">
              <a:off x="4012746" y="161510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7" name="Google Shape;37;p21"/>
            <p:cNvCxnSpPr/>
            <p:nvPr/>
          </p:nvCxnSpPr>
          <p:spPr>
            <a:xfrm rot="10800000" flipH="1">
              <a:off x="4012746" y="197514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38" name="Google Shape;38;p21"/>
            <p:cNvCxnSpPr/>
            <p:nvPr/>
          </p:nvCxnSpPr>
          <p:spPr>
            <a:xfrm rot="10800000" flipH="1">
              <a:off x="4012746" y="233518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cxnSp>
        <p:nvCxnSpPr>
          <p:cNvPr id="39" name="Google Shape;39;p21"/>
          <p:cNvCxnSpPr/>
          <p:nvPr/>
        </p:nvCxnSpPr>
        <p:spPr>
          <a:xfrm>
            <a:off x="9144000" y="0"/>
            <a:ext cx="0" cy="10287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Google Shape;40;p21"/>
          <p:cNvSpPr/>
          <p:nvPr/>
        </p:nvSpPr>
        <p:spPr>
          <a:xfrm>
            <a:off x="8891972" y="121906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1" name="Google Shape;41;p21"/>
          <p:cNvSpPr txBox="1">
            <a:spLocks noGrp="1"/>
          </p:cNvSpPr>
          <p:nvPr>
            <p:ph type="body" idx="1"/>
          </p:nvPr>
        </p:nvSpPr>
        <p:spPr>
          <a:xfrm>
            <a:off x="9503246" y="823020"/>
            <a:ext cx="4176464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1"/>
          <p:cNvSpPr txBox="1">
            <a:spLocks noGrp="1"/>
          </p:cNvSpPr>
          <p:nvPr>
            <p:ph type="body" idx="2"/>
          </p:nvPr>
        </p:nvSpPr>
        <p:spPr>
          <a:xfrm>
            <a:off x="9503246" y="1903140"/>
            <a:ext cx="828092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21"/>
          <p:cNvSpPr/>
          <p:nvPr/>
        </p:nvSpPr>
        <p:spPr>
          <a:xfrm>
            <a:off x="8891972" y="4315408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4" name="Google Shape;44;p21"/>
          <p:cNvSpPr txBox="1">
            <a:spLocks noGrp="1"/>
          </p:cNvSpPr>
          <p:nvPr>
            <p:ph type="body" idx="3"/>
          </p:nvPr>
        </p:nvSpPr>
        <p:spPr>
          <a:xfrm>
            <a:off x="4589208" y="3919364"/>
            <a:ext cx="4176464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21"/>
          <p:cNvSpPr txBox="1">
            <a:spLocks noGrp="1"/>
          </p:cNvSpPr>
          <p:nvPr>
            <p:ph type="body" idx="4"/>
          </p:nvPr>
        </p:nvSpPr>
        <p:spPr>
          <a:xfrm>
            <a:off x="502246" y="4999484"/>
            <a:ext cx="828092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1"/>
          <p:cNvSpPr/>
          <p:nvPr/>
        </p:nvSpPr>
        <p:spPr>
          <a:xfrm>
            <a:off x="8891972" y="733974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7" name="Google Shape;47;p21"/>
          <p:cNvSpPr txBox="1">
            <a:spLocks noGrp="1"/>
          </p:cNvSpPr>
          <p:nvPr>
            <p:ph type="body" idx="5"/>
          </p:nvPr>
        </p:nvSpPr>
        <p:spPr>
          <a:xfrm>
            <a:off x="9503246" y="6943700"/>
            <a:ext cx="4176464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body" idx="6"/>
          </p:nvPr>
        </p:nvSpPr>
        <p:spPr>
          <a:xfrm>
            <a:off x="9503246" y="8023820"/>
            <a:ext cx="828092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000"/>
                            </p:stCondLst>
                            <p:childTnLst>
                              <p:par>
                                <p:cTn id="1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500"/>
                            </p:stCondLst>
                            <p:childTnLst>
                              <p:par>
                                <p:cTn id="1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8000"/>
                            </p:stCondLst>
                            <p:childTnLst>
                              <p:par>
                                <p:cTn id="1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500"/>
                            </p:stCondLst>
                            <p:childTnLst>
                              <p:par>
                                <p:cTn id="1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9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9500"/>
                            </p:stCondLst>
                            <p:childTnLst>
                              <p:par>
                                <p:cTn id="1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5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/>
                                        <p:tgtEl>
                                          <p:spTgt spid="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5" dur="500"/>
                                        <p:tgtEl>
                                          <p:spTgt spid="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/>
                                        <p:tgtEl>
                                          <p:spTgt spid="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4" dur="500"/>
                                        <p:tgtEl>
                                          <p:spTgt spid="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0" dur="500"/>
                                        <p:tgtEl>
                                          <p:spTgt spid="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3000"/>
                            </p:stCondLst>
                            <p:childTnLst>
                              <p:par>
                                <p:cTn id="1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2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5500"/>
                            </p:stCondLst>
                            <p:childTnLst>
                              <p:par>
                                <p:cTn id="2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16000"/>
                            </p:stCondLst>
                            <p:childTnLst>
                              <p:par>
                                <p:cTn id="2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 3">
  <p:cSld name="Graph 3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53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2" name="Google Shape;522;p53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" name="Google Shape;523;p53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24" name="Google Shape;524;p53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5" name="Google Shape;525;p53"/>
          <p:cNvSpPr>
            <a:spLocks noGrp="1"/>
          </p:cNvSpPr>
          <p:nvPr>
            <p:ph type="chart" idx="2"/>
          </p:nvPr>
        </p:nvSpPr>
        <p:spPr>
          <a:xfrm>
            <a:off x="790278" y="2191172"/>
            <a:ext cx="9433048" cy="69834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526" name="Google Shape;526;p53"/>
          <p:cNvSpPr txBox="1">
            <a:spLocks noGrp="1"/>
          </p:cNvSpPr>
          <p:nvPr>
            <p:ph type="body" idx="3"/>
          </p:nvPr>
        </p:nvSpPr>
        <p:spPr>
          <a:xfrm>
            <a:off x="10367342" y="2983260"/>
            <a:ext cx="7125692" cy="2088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7" name="Google Shape;527;p53"/>
          <p:cNvSpPr txBox="1">
            <a:spLocks noGrp="1"/>
          </p:cNvSpPr>
          <p:nvPr>
            <p:ph type="body" idx="4"/>
          </p:nvPr>
        </p:nvSpPr>
        <p:spPr>
          <a:xfrm>
            <a:off x="10367342" y="4984448"/>
            <a:ext cx="7125692" cy="3399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5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orldmap">
  <p:cSld name="Worldmap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4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0" name="Google Shape;530;p54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1" name="Google Shape;531;p54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32" name="Google Shape;532;p54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60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533" name="Google Shape;533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2250" y="2362191"/>
            <a:ext cx="11985332" cy="6741749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54"/>
          <p:cNvSpPr/>
          <p:nvPr/>
        </p:nvSpPr>
        <p:spPr>
          <a:xfrm rot="8100000">
            <a:off x="1896976" y="4227059"/>
            <a:ext cx="370586" cy="370586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35" name="Google Shape;535;p54"/>
          <p:cNvSpPr txBox="1">
            <a:spLocks noGrp="1"/>
          </p:cNvSpPr>
          <p:nvPr>
            <p:ph type="body" idx="2"/>
          </p:nvPr>
        </p:nvSpPr>
        <p:spPr>
          <a:xfrm>
            <a:off x="646262" y="2767236"/>
            <a:ext cx="2877220" cy="141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6" name="Google Shape;536;p54"/>
          <p:cNvSpPr/>
          <p:nvPr/>
        </p:nvSpPr>
        <p:spPr>
          <a:xfrm rot="8100000">
            <a:off x="3286137" y="6732419"/>
            <a:ext cx="370586" cy="370586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37" name="Google Shape;537;p54"/>
          <p:cNvSpPr txBox="1">
            <a:spLocks noGrp="1"/>
          </p:cNvSpPr>
          <p:nvPr>
            <p:ph type="body" idx="3"/>
          </p:nvPr>
        </p:nvSpPr>
        <p:spPr>
          <a:xfrm>
            <a:off x="2035423" y="5272596"/>
            <a:ext cx="2877220" cy="141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8" name="Google Shape;538;p54"/>
          <p:cNvSpPr/>
          <p:nvPr/>
        </p:nvSpPr>
        <p:spPr>
          <a:xfrm rot="8100000">
            <a:off x="6349623" y="6121606"/>
            <a:ext cx="370586" cy="370586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39" name="Google Shape;539;p54"/>
          <p:cNvSpPr txBox="1">
            <a:spLocks noGrp="1"/>
          </p:cNvSpPr>
          <p:nvPr>
            <p:ph type="body" idx="4"/>
          </p:nvPr>
        </p:nvSpPr>
        <p:spPr>
          <a:xfrm>
            <a:off x="5098909" y="4661783"/>
            <a:ext cx="2877220" cy="141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0" name="Google Shape;540;p54"/>
          <p:cNvSpPr/>
          <p:nvPr/>
        </p:nvSpPr>
        <p:spPr>
          <a:xfrm rot="8100000">
            <a:off x="5977936" y="3734174"/>
            <a:ext cx="370586" cy="370586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41" name="Google Shape;541;p54"/>
          <p:cNvSpPr txBox="1">
            <a:spLocks noGrp="1"/>
          </p:cNvSpPr>
          <p:nvPr>
            <p:ph type="body" idx="5"/>
          </p:nvPr>
        </p:nvSpPr>
        <p:spPr>
          <a:xfrm>
            <a:off x="4727222" y="2274351"/>
            <a:ext cx="2877220" cy="141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2" name="Google Shape;542;p54"/>
          <p:cNvSpPr/>
          <p:nvPr/>
        </p:nvSpPr>
        <p:spPr>
          <a:xfrm rot="8100000">
            <a:off x="9291965" y="4148618"/>
            <a:ext cx="370586" cy="370586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43" name="Google Shape;543;p54"/>
          <p:cNvSpPr txBox="1">
            <a:spLocks noGrp="1"/>
          </p:cNvSpPr>
          <p:nvPr>
            <p:ph type="body" idx="6"/>
          </p:nvPr>
        </p:nvSpPr>
        <p:spPr>
          <a:xfrm>
            <a:off x="8041251" y="2688795"/>
            <a:ext cx="2877220" cy="141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4" name="Google Shape;544;p54"/>
          <p:cNvSpPr/>
          <p:nvPr/>
        </p:nvSpPr>
        <p:spPr>
          <a:xfrm rot="8100000">
            <a:off x="10539813" y="6994463"/>
            <a:ext cx="370586" cy="370586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45" name="Google Shape;545;p54"/>
          <p:cNvSpPr txBox="1">
            <a:spLocks noGrp="1"/>
          </p:cNvSpPr>
          <p:nvPr>
            <p:ph type="body" idx="7"/>
          </p:nvPr>
        </p:nvSpPr>
        <p:spPr>
          <a:xfrm>
            <a:off x="9289099" y="5534640"/>
            <a:ext cx="2877220" cy="1416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6" name="Google Shape;546;p54"/>
          <p:cNvSpPr txBox="1">
            <a:spLocks noGrp="1"/>
          </p:cNvSpPr>
          <p:nvPr>
            <p:ph type="body" idx="8"/>
          </p:nvPr>
        </p:nvSpPr>
        <p:spPr>
          <a:xfrm>
            <a:off x="12527582" y="2767236"/>
            <a:ext cx="5184576" cy="2077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7" name="Google Shape;547;p54"/>
          <p:cNvSpPr txBox="1">
            <a:spLocks noGrp="1"/>
          </p:cNvSpPr>
          <p:nvPr>
            <p:ph type="body" idx="9"/>
          </p:nvPr>
        </p:nvSpPr>
        <p:spPr>
          <a:xfrm>
            <a:off x="12527582" y="4757356"/>
            <a:ext cx="5184576" cy="3554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5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5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5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5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5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5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5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5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5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5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5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5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5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5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5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5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5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5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000"/>
                            </p:stCondLst>
                            <p:childTnLst>
                              <p:par>
                                <p:cTn id="99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5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5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5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5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5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"/>
                            </p:stCondLst>
                            <p:childTnLst>
                              <p:par>
                                <p:cTn id="130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5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5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5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5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5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5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5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5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/>
                                        <p:tgtEl>
                                          <p:spTgt spid="5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5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"/>
                            </p:stCondLst>
                            <p:childTnLst>
                              <p:par>
                                <p:cTn id="161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5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5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/>
                                        <p:tgtEl>
                                          <p:spTgt spid="5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5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/>
                                        <p:tgtEl>
                                          <p:spTgt spid="5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5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4" dur="500"/>
                                        <p:tgtEl>
                                          <p:spTgt spid="5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/>
                                        <p:tgtEl>
                                          <p:spTgt spid="5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/>
                                        <p:tgtEl>
                                          <p:spTgt spid="5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3500"/>
                            </p:stCondLst>
                            <p:childTnLst>
                              <p:par>
                                <p:cTn id="192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/>
                                        <p:tgtEl>
                                          <p:spTgt spid="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5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0" dur="500"/>
                                        <p:tgtEl>
                                          <p:spTgt spid="5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/>
                                        <p:tgtEl>
                                          <p:spTgt spid="5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6" dur="500"/>
                                        <p:tgtEl>
                                          <p:spTgt spid="5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9" dur="500"/>
                                        <p:tgtEl>
                                          <p:spTgt spid="5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2" dur="500"/>
                                        <p:tgtEl>
                                          <p:spTgt spid="5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/>
                                        <p:tgtEl>
                                          <p:spTgt spid="5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8" dur="500"/>
                                        <p:tgtEl>
                                          <p:spTgt spid="5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1" dur="500"/>
                                        <p:tgtEl>
                                          <p:spTgt spid="5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5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5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5000"/>
                            </p:stCondLst>
                            <p:childTnLst>
                              <p:par>
                                <p:cTn id="2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5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5500"/>
                            </p:stCondLst>
                            <p:childTnLst>
                              <p:par>
                                <p:cTn id="2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5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6000"/>
                            </p:stCondLst>
                            <p:childTnLst>
                              <p:par>
                                <p:cTn id="2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5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6500"/>
                            </p:stCondLst>
                            <p:childTnLst>
                              <p:par>
                                <p:cTn id="2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5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7000"/>
                            </p:stCondLst>
                            <p:childTnLst>
                              <p:par>
                                <p:cTn id="2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5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7500"/>
                            </p:stCondLst>
                            <p:childTnLst>
                              <p:par>
                                <p:cTn id="2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500"/>
                                        <p:tgtEl>
                                          <p:spTgt spid="5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5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5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5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Images - 2 Columns">
  <p:cSld name="2 Images - 2 Columns"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b0d3d6e1d_0_415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7" name="Google Shape;557;g5b0d3d6e1d_0_415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g5b0d3d6e1d_0_415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59" name="Google Shape;559;g5b0d3d6e1d_0_415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0" name="Google Shape;560;g5b0d3d6e1d_0_415"/>
          <p:cNvSpPr txBox="1">
            <a:spLocks noGrp="1"/>
          </p:cNvSpPr>
          <p:nvPr>
            <p:ph type="body" idx="2"/>
          </p:nvPr>
        </p:nvSpPr>
        <p:spPr>
          <a:xfrm>
            <a:off x="790278" y="6799684"/>
            <a:ext cx="8136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1" name="Google Shape;561;g5b0d3d6e1d_0_415"/>
          <p:cNvSpPr txBox="1">
            <a:spLocks noGrp="1"/>
          </p:cNvSpPr>
          <p:nvPr>
            <p:ph type="body" idx="3"/>
          </p:nvPr>
        </p:nvSpPr>
        <p:spPr>
          <a:xfrm>
            <a:off x="790278" y="7519764"/>
            <a:ext cx="8136900" cy="1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2" name="Google Shape;562;g5b0d3d6e1d_0_415"/>
          <p:cNvSpPr>
            <a:spLocks noGrp="1"/>
          </p:cNvSpPr>
          <p:nvPr>
            <p:ph type="pic" idx="4"/>
          </p:nvPr>
        </p:nvSpPr>
        <p:spPr>
          <a:xfrm>
            <a:off x="790575" y="2262385"/>
            <a:ext cx="8136600" cy="4393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563" name="Google Shape;563;g5b0d3d6e1d_0_415"/>
          <p:cNvSpPr txBox="1">
            <a:spLocks noGrp="1"/>
          </p:cNvSpPr>
          <p:nvPr>
            <p:ph type="body" idx="5"/>
          </p:nvPr>
        </p:nvSpPr>
        <p:spPr>
          <a:xfrm>
            <a:off x="9359230" y="6800479"/>
            <a:ext cx="8136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4" name="Google Shape;564;g5b0d3d6e1d_0_415"/>
          <p:cNvSpPr txBox="1">
            <a:spLocks noGrp="1"/>
          </p:cNvSpPr>
          <p:nvPr>
            <p:ph type="body" idx="6"/>
          </p:nvPr>
        </p:nvSpPr>
        <p:spPr>
          <a:xfrm>
            <a:off x="9359230" y="7520559"/>
            <a:ext cx="8136900" cy="19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5" name="Google Shape;565;g5b0d3d6e1d_0_415"/>
          <p:cNvSpPr>
            <a:spLocks noGrp="1"/>
          </p:cNvSpPr>
          <p:nvPr>
            <p:ph type="pic" idx="7"/>
          </p:nvPr>
        </p:nvSpPr>
        <p:spPr>
          <a:xfrm>
            <a:off x="9359527" y="2263180"/>
            <a:ext cx="8136600" cy="4393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6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5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5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5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5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o Contents">
  <p:cSld name="No Contents"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5b0d3d6e1d_0_426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8" name="Google Shape;568;g5b0d3d6e1d_0_426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9" name="Google Shape;569;g5b0d3d6e1d_0_426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70" name="Google Shape;570;g5b0d3d6e1d_0_426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">
  <p:cSld name="1 Column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b0d3d6e1d_0_431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g5b0d3d6e1d_0_431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g5b0d3d6e1d_0_431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75" name="Google Shape;575;g5b0d3d6e1d_0_431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6" name="Google Shape;576;g5b0d3d6e1d_0_431"/>
          <p:cNvSpPr txBox="1">
            <a:spLocks noGrp="1"/>
          </p:cNvSpPr>
          <p:nvPr>
            <p:ph type="body" idx="2"/>
          </p:nvPr>
        </p:nvSpPr>
        <p:spPr>
          <a:xfrm>
            <a:off x="1186322" y="3919364"/>
            <a:ext cx="159138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7" name="Google Shape;577;g5b0d3d6e1d_0_431"/>
          <p:cNvSpPr txBox="1">
            <a:spLocks noGrp="1"/>
          </p:cNvSpPr>
          <p:nvPr>
            <p:ph type="body" idx="3"/>
          </p:nvPr>
        </p:nvSpPr>
        <p:spPr>
          <a:xfrm>
            <a:off x="1186322" y="4855468"/>
            <a:ext cx="15913800" cy="20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2 Columns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5b0d3d6e1d_0_438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0" name="Google Shape;580;g5b0d3d6e1d_0_438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1" name="Google Shape;581;g5b0d3d6e1d_0_438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82" name="Google Shape;582;g5b0d3d6e1d_0_438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3" name="Google Shape;583;g5b0d3d6e1d_0_438"/>
          <p:cNvSpPr txBox="1">
            <a:spLocks noGrp="1"/>
          </p:cNvSpPr>
          <p:nvPr>
            <p:ph type="body" idx="2"/>
          </p:nvPr>
        </p:nvSpPr>
        <p:spPr>
          <a:xfrm>
            <a:off x="1186322" y="3919364"/>
            <a:ext cx="730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4" name="Google Shape;584;g5b0d3d6e1d_0_438"/>
          <p:cNvSpPr txBox="1">
            <a:spLocks noGrp="1"/>
          </p:cNvSpPr>
          <p:nvPr>
            <p:ph type="body" idx="3"/>
          </p:nvPr>
        </p:nvSpPr>
        <p:spPr>
          <a:xfrm>
            <a:off x="1186322" y="4855468"/>
            <a:ext cx="7308900" cy="20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5" name="Google Shape;585;g5b0d3d6e1d_0_438"/>
          <p:cNvSpPr txBox="1">
            <a:spLocks noGrp="1"/>
          </p:cNvSpPr>
          <p:nvPr>
            <p:ph type="body" idx="4"/>
          </p:nvPr>
        </p:nvSpPr>
        <p:spPr>
          <a:xfrm>
            <a:off x="9755274" y="3919364"/>
            <a:ext cx="730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6" name="Google Shape;586;g5b0d3d6e1d_0_438"/>
          <p:cNvSpPr txBox="1">
            <a:spLocks noGrp="1"/>
          </p:cNvSpPr>
          <p:nvPr>
            <p:ph type="body" idx="5"/>
          </p:nvPr>
        </p:nvSpPr>
        <p:spPr>
          <a:xfrm>
            <a:off x="9755274" y="4855468"/>
            <a:ext cx="7308900" cy="20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5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5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5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3 Columns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5b0d3d6e1d_0_447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9" name="Google Shape;589;g5b0d3d6e1d_0_447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g5b0d3d6e1d_0_447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91" name="Google Shape;591;g5b0d3d6e1d_0_447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2" name="Google Shape;592;g5b0d3d6e1d_0_447"/>
          <p:cNvSpPr txBox="1">
            <a:spLocks noGrp="1"/>
          </p:cNvSpPr>
          <p:nvPr>
            <p:ph type="body" idx="2"/>
          </p:nvPr>
        </p:nvSpPr>
        <p:spPr>
          <a:xfrm>
            <a:off x="1186322" y="2233267"/>
            <a:ext cx="158778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3" name="Google Shape;593;g5b0d3d6e1d_0_447"/>
          <p:cNvSpPr txBox="1">
            <a:spLocks noGrp="1"/>
          </p:cNvSpPr>
          <p:nvPr>
            <p:ph type="body" idx="3"/>
          </p:nvPr>
        </p:nvSpPr>
        <p:spPr>
          <a:xfrm>
            <a:off x="1186322" y="2983260"/>
            <a:ext cx="15877800" cy="1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4" name="Google Shape;594;g5b0d3d6e1d_0_447"/>
          <p:cNvSpPr txBox="1">
            <a:spLocks noGrp="1"/>
          </p:cNvSpPr>
          <p:nvPr>
            <p:ph type="body" idx="4"/>
          </p:nvPr>
        </p:nvSpPr>
        <p:spPr>
          <a:xfrm>
            <a:off x="1186322" y="4579618"/>
            <a:ext cx="158778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5" name="Google Shape;595;g5b0d3d6e1d_0_447"/>
          <p:cNvSpPr txBox="1">
            <a:spLocks noGrp="1"/>
          </p:cNvSpPr>
          <p:nvPr>
            <p:ph type="body" idx="5"/>
          </p:nvPr>
        </p:nvSpPr>
        <p:spPr>
          <a:xfrm>
            <a:off x="1186322" y="5329611"/>
            <a:ext cx="15877800" cy="1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6" name="Google Shape;596;g5b0d3d6e1d_0_447"/>
          <p:cNvSpPr txBox="1">
            <a:spLocks noGrp="1"/>
          </p:cNvSpPr>
          <p:nvPr>
            <p:ph type="body" idx="6"/>
          </p:nvPr>
        </p:nvSpPr>
        <p:spPr>
          <a:xfrm>
            <a:off x="1186322" y="6943700"/>
            <a:ext cx="158778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7" name="Google Shape;597;g5b0d3d6e1d_0_447"/>
          <p:cNvSpPr txBox="1">
            <a:spLocks noGrp="1"/>
          </p:cNvSpPr>
          <p:nvPr>
            <p:ph type="body" idx="7"/>
          </p:nvPr>
        </p:nvSpPr>
        <p:spPr>
          <a:xfrm>
            <a:off x="1186322" y="7693693"/>
            <a:ext cx="15877800" cy="12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5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5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5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5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5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5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5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5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5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5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5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5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5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9500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5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000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5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5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100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5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5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200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5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2500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5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5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350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5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5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450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5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250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5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5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600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5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5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270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5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oints">
  <p:cSld name="3 Points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g5b0d3d6e1d_0_458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0" name="Google Shape;600;g5b0d3d6e1d_0_458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1" name="Google Shape;601;g5b0d3d6e1d_0_458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602" name="Google Shape;602;g5b0d3d6e1d_0_458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03" name="Google Shape;603;g5b0d3d6e1d_0_458"/>
          <p:cNvGrpSpPr/>
          <p:nvPr/>
        </p:nvGrpSpPr>
        <p:grpSpPr>
          <a:xfrm>
            <a:off x="862286" y="2470490"/>
            <a:ext cx="1552133" cy="1728300"/>
            <a:chOff x="7054974" y="1110944"/>
            <a:chExt cx="1552133" cy="1728300"/>
          </a:xfrm>
        </p:grpSpPr>
        <p:sp>
          <p:nvSpPr>
            <p:cNvPr id="604" name="Google Shape;604;g5b0d3d6e1d_0_458"/>
            <p:cNvSpPr txBox="1"/>
            <p:nvPr/>
          </p:nvSpPr>
          <p:spPr>
            <a:xfrm>
              <a:off x="7054974" y="1190318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1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05" name="Google Shape;605;g5b0d3d6e1d_0_458"/>
            <p:cNvCxnSpPr/>
            <p:nvPr/>
          </p:nvCxnSpPr>
          <p:spPr>
            <a:xfrm rot="10800000">
              <a:off x="8607107" y="1110944"/>
              <a:ext cx="0" cy="17283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06" name="Google Shape;606;g5b0d3d6e1d_0_458"/>
          <p:cNvGrpSpPr/>
          <p:nvPr/>
        </p:nvGrpSpPr>
        <p:grpSpPr>
          <a:xfrm>
            <a:off x="862286" y="4774746"/>
            <a:ext cx="1552133" cy="1728300"/>
            <a:chOff x="7054974" y="1110944"/>
            <a:chExt cx="1552133" cy="1728300"/>
          </a:xfrm>
        </p:grpSpPr>
        <p:sp>
          <p:nvSpPr>
            <p:cNvPr id="607" name="Google Shape;607;g5b0d3d6e1d_0_458"/>
            <p:cNvSpPr txBox="1"/>
            <p:nvPr/>
          </p:nvSpPr>
          <p:spPr>
            <a:xfrm>
              <a:off x="7054974" y="1190318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2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08" name="Google Shape;608;g5b0d3d6e1d_0_458"/>
            <p:cNvCxnSpPr/>
            <p:nvPr/>
          </p:nvCxnSpPr>
          <p:spPr>
            <a:xfrm rot="10800000">
              <a:off x="8607107" y="1110944"/>
              <a:ext cx="0" cy="17283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09" name="Google Shape;609;g5b0d3d6e1d_0_458"/>
          <p:cNvGrpSpPr/>
          <p:nvPr/>
        </p:nvGrpSpPr>
        <p:grpSpPr>
          <a:xfrm>
            <a:off x="862286" y="7079002"/>
            <a:ext cx="1552133" cy="1728300"/>
            <a:chOff x="7054974" y="1110944"/>
            <a:chExt cx="1552133" cy="1728300"/>
          </a:xfrm>
        </p:grpSpPr>
        <p:sp>
          <p:nvSpPr>
            <p:cNvPr id="610" name="Google Shape;610;g5b0d3d6e1d_0_458"/>
            <p:cNvSpPr txBox="1"/>
            <p:nvPr/>
          </p:nvSpPr>
          <p:spPr>
            <a:xfrm>
              <a:off x="7054974" y="1190318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3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11" name="Google Shape;611;g5b0d3d6e1d_0_458"/>
            <p:cNvCxnSpPr/>
            <p:nvPr/>
          </p:nvCxnSpPr>
          <p:spPr>
            <a:xfrm rot="10800000">
              <a:off x="8607107" y="1110944"/>
              <a:ext cx="0" cy="17283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12" name="Google Shape;612;g5b0d3d6e1d_0_458"/>
          <p:cNvSpPr txBox="1">
            <a:spLocks noGrp="1"/>
          </p:cNvSpPr>
          <p:nvPr>
            <p:ph type="body" idx="2"/>
          </p:nvPr>
        </p:nvSpPr>
        <p:spPr>
          <a:xfrm>
            <a:off x="2590478" y="2383554"/>
            <a:ext cx="145455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3" name="Google Shape;613;g5b0d3d6e1d_0_458"/>
          <p:cNvSpPr txBox="1">
            <a:spLocks noGrp="1"/>
          </p:cNvSpPr>
          <p:nvPr>
            <p:ph type="body" idx="3"/>
          </p:nvPr>
        </p:nvSpPr>
        <p:spPr>
          <a:xfrm>
            <a:off x="2590478" y="3160606"/>
            <a:ext cx="145455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4" name="Google Shape;614;g5b0d3d6e1d_0_458"/>
          <p:cNvSpPr txBox="1">
            <a:spLocks noGrp="1"/>
          </p:cNvSpPr>
          <p:nvPr>
            <p:ph type="body" idx="4"/>
          </p:nvPr>
        </p:nvSpPr>
        <p:spPr>
          <a:xfrm>
            <a:off x="2590478" y="4671145"/>
            <a:ext cx="145455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5" name="Google Shape;615;g5b0d3d6e1d_0_458"/>
          <p:cNvSpPr txBox="1">
            <a:spLocks noGrp="1"/>
          </p:cNvSpPr>
          <p:nvPr>
            <p:ph type="body" idx="5"/>
          </p:nvPr>
        </p:nvSpPr>
        <p:spPr>
          <a:xfrm>
            <a:off x="2590478" y="5448197"/>
            <a:ext cx="145455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6" name="Google Shape;616;g5b0d3d6e1d_0_458"/>
          <p:cNvSpPr txBox="1">
            <a:spLocks noGrp="1"/>
          </p:cNvSpPr>
          <p:nvPr>
            <p:ph type="body" idx="6"/>
          </p:nvPr>
        </p:nvSpPr>
        <p:spPr>
          <a:xfrm>
            <a:off x="2590478" y="6958736"/>
            <a:ext cx="145455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7" name="Google Shape;617;g5b0d3d6e1d_0_458"/>
          <p:cNvSpPr txBox="1">
            <a:spLocks noGrp="1"/>
          </p:cNvSpPr>
          <p:nvPr>
            <p:ph type="body" idx="7"/>
          </p:nvPr>
        </p:nvSpPr>
        <p:spPr>
          <a:xfrm>
            <a:off x="2590478" y="7735788"/>
            <a:ext cx="145455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6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6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6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6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6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6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6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9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6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6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6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6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6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6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6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6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6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6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6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6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6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6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6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6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6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6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6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6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6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6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6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6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Takeaways">
  <p:cSld name="Key Takeaways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5b0d3d6e1d_0_478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g5b0d3d6e1d_0_478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1" name="Google Shape;621;g5b0d3d6e1d_0_478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622" name="Google Shape;622;g5b0d3d6e1d_0_478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23" name="Google Shape;623;g5b0d3d6e1d_0_478"/>
          <p:cNvGrpSpPr/>
          <p:nvPr/>
        </p:nvGrpSpPr>
        <p:grpSpPr>
          <a:xfrm>
            <a:off x="142206" y="2470490"/>
            <a:ext cx="1552133" cy="1728300"/>
            <a:chOff x="7054974" y="1110944"/>
            <a:chExt cx="1552133" cy="1728300"/>
          </a:xfrm>
        </p:grpSpPr>
        <p:sp>
          <p:nvSpPr>
            <p:cNvPr id="624" name="Google Shape;624;g5b0d3d6e1d_0_478"/>
            <p:cNvSpPr txBox="1"/>
            <p:nvPr/>
          </p:nvSpPr>
          <p:spPr>
            <a:xfrm>
              <a:off x="7054974" y="1190318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1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25" name="Google Shape;625;g5b0d3d6e1d_0_478"/>
            <p:cNvCxnSpPr/>
            <p:nvPr/>
          </p:nvCxnSpPr>
          <p:spPr>
            <a:xfrm rot="10800000">
              <a:off x="8607107" y="1110944"/>
              <a:ext cx="0" cy="17283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26" name="Google Shape;626;g5b0d3d6e1d_0_478"/>
          <p:cNvGrpSpPr/>
          <p:nvPr/>
        </p:nvGrpSpPr>
        <p:grpSpPr>
          <a:xfrm>
            <a:off x="142206" y="4774746"/>
            <a:ext cx="1552133" cy="1728300"/>
            <a:chOff x="7054974" y="1110944"/>
            <a:chExt cx="1552133" cy="1728300"/>
          </a:xfrm>
        </p:grpSpPr>
        <p:sp>
          <p:nvSpPr>
            <p:cNvPr id="627" name="Google Shape;627;g5b0d3d6e1d_0_478"/>
            <p:cNvSpPr txBox="1"/>
            <p:nvPr/>
          </p:nvSpPr>
          <p:spPr>
            <a:xfrm>
              <a:off x="7054974" y="1190318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2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28" name="Google Shape;628;g5b0d3d6e1d_0_478"/>
            <p:cNvCxnSpPr/>
            <p:nvPr/>
          </p:nvCxnSpPr>
          <p:spPr>
            <a:xfrm rot="10800000">
              <a:off x="8607107" y="1110944"/>
              <a:ext cx="0" cy="17283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29" name="Google Shape;629;g5b0d3d6e1d_0_478"/>
          <p:cNvGrpSpPr/>
          <p:nvPr/>
        </p:nvGrpSpPr>
        <p:grpSpPr>
          <a:xfrm>
            <a:off x="142206" y="7079002"/>
            <a:ext cx="1552133" cy="1728300"/>
            <a:chOff x="7054974" y="1110944"/>
            <a:chExt cx="1552133" cy="1728300"/>
          </a:xfrm>
        </p:grpSpPr>
        <p:sp>
          <p:nvSpPr>
            <p:cNvPr id="630" name="Google Shape;630;g5b0d3d6e1d_0_478"/>
            <p:cNvSpPr txBox="1"/>
            <p:nvPr/>
          </p:nvSpPr>
          <p:spPr>
            <a:xfrm>
              <a:off x="7054974" y="1190318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3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31" name="Google Shape;631;g5b0d3d6e1d_0_478"/>
            <p:cNvCxnSpPr/>
            <p:nvPr/>
          </p:nvCxnSpPr>
          <p:spPr>
            <a:xfrm rot="10800000">
              <a:off x="8607107" y="1110944"/>
              <a:ext cx="0" cy="17283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32" name="Google Shape;632;g5b0d3d6e1d_0_478"/>
          <p:cNvSpPr txBox="1">
            <a:spLocks noGrp="1"/>
          </p:cNvSpPr>
          <p:nvPr>
            <p:ph type="body" idx="2"/>
          </p:nvPr>
        </p:nvSpPr>
        <p:spPr>
          <a:xfrm>
            <a:off x="1870398" y="2263180"/>
            <a:ext cx="712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3" name="Google Shape;633;g5b0d3d6e1d_0_478"/>
          <p:cNvSpPr txBox="1">
            <a:spLocks noGrp="1"/>
          </p:cNvSpPr>
          <p:nvPr>
            <p:ph type="body" idx="3"/>
          </p:nvPr>
        </p:nvSpPr>
        <p:spPr>
          <a:xfrm>
            <a:off x="1870398" y="2983260"/>
            <a:ext cx="71289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4" name="Google Shape;634;g5b0d3d6e1d_0_478"/>
          <p:cNvSpPr txBox="1">
            <a:spLocks noGrp="1"/>
          </p:cNvSpPr>
          <p:nvPr>
            <p:ph type="body" idx="4"/>
          </p:nvPr>
        </p:nvSpPr>
        <p:spPr>
          <a:xfrm>
            <a:off x="1870398" y="4550771"/>
            <a:ext cx="712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5" name="Google Shape;635;g5b0d3d6e1d_0_478"/>
          <p:cNvSpPr txBox="1">
            <a:spLocks noGrp="1"/>
          </p:cNvSpPr>
          <p:nvPr>
            <p:ph type="body" idx="5"/>
          </p:nvPr>
        </p:nvSpPr>
        <p:spPr>
          <a:xfrm>
            <a:off x="1870398" y="5270851"/>
            <a:ext cx="71289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6" name="Google Shape;636;g5b0d3d6e1d_0_478"/>
          <p:cNvSpPr txBox="1">
            <a:spLocks noGrp="1"/>
          </p:cNvSpPr>
          <p:nvPr>
            <p:ph type="body" idx="6"/>
          </p:nvPr>
        </p:nvSpPr>
        <p:spPr>
          <a:xfrm>
            <a:off x="1870398" y="6838362"/>
            <a:ext cx="712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7" name="Google Shape;637;g5b0d3d6e1d_0_478"/>
          <p:cNvSpPr txBox="1">
            <a:spLocks noGrp="1"/>
          </p:cNvSpPr>
          <p:nvPr>
            <p:ph type="body" idx="7"/>
          </p:nvPr>
        </p:nvSpPr>
        <p:spPr>
          <a:xfrm>
            <a:off x="1870398" y="7558442"/>
            <a:ext cx="71289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38" name="Google Shape;638;g5b0d3d6e1d_0_478"/>
          <p:cNvGrpSpPr/>
          <p:nvPr/>
        </p:nvGrpSpPr>
        <p:grpSpPr>
          <a:xfrm>
            <a:off x="8639150" y="2470490"/>
            <a:ext cx="1552133" cy="1728300"/>
            <a:chOff x="7054974" y="1110944"/>
            <a:chExt cx="1552133" cy="1728300"/>
          </a:xfrm>
        </p:grpSpPr>
        <p:sp>
          <p:nvSpPr>
            <p:cNvPr id="639" name="Google Shape;639;g5b0d3d6e1d_0_478"/>
            <p:cNvSpPr txBox="1"/>
            <p:nvPr/>
          </p:nvSpPr>
          <p:spPr>
            <a:xfrm>
              <a:off x="7054974" y="1190318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4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40" name="Google Shape;640;g5b0d3d6e1d_0_478"/>
            <p:cNvCxnSpPr/>
            <p:nvPr/>
          </p:nvCxnSpPr>
          <p:spPr>
            <a:xfrm rot="10800000">
              <a:off x="8607107" y="1110944"/>
              <a:ext cx="0" cy="17283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41" name="Google Shape;641;g5b0d3d6e1d_0_478"/>
          <p:cNvGrpSpPr/>
          <p:nvPr/>
        </p:nvGrpSpPr>
        <p:grpSpPr>
          <a:xfrm>
            <a:off x="8639150" y="4774746"/>
            <a:ext cx="1552133" cy="1728300"/>
            <a:chOff x="7054974" y="1110944"/>
            <a:chExt cx="1552133" cy="1728300"/>
          </a:xfrm>
        </p:grpSpPr>
        <p:sp>
          <p:nvSpPr>
            <p:cNvPr id="642" name="Google Shape;642;g5b0d3d6e1d_0_478"/>
            <p:cNvSpPr txBox="1"/>
            <p:nvPr/>
          </p:nvSpPr>
          <p:spPr>
            <a:xfrm>
              <a:off x="7054974" y="1190318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5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43" name="Google Shape;643;g5b0d3d6e1d_0_478"/>
            <p:cNvCxnSpPr/>
            <p:nvPr/>
          </p:nvCxnSpPr>
          <p:spPr>
            <a:xfrm rot="10800000">
              <a:off x="8607107" y="1110944"/>
              <a:ext cx="0" cy="17283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644" name="Google Shape;644;g5b0d3d6e1d_0_478"/>
          <p:cNvGrpSpPr/>
          <p:nvPr/>
        </p:nvGrpSpPr>
        <p:grpSpPr>
          <a:xfrm>
            <a:off x="8639150" y="7079002"/>
            <a:ext cx="1552133" cy="1728300"/>
            <a:chOff x="7054974" y="1110944"/>
            <a:chExt cx="1552133" cy="1728300"/>
          </a:xfrm>
        </p:grpSpPr>
        <p:sp>
          <p:nvSpPr>
            <p:cNvPr id="645" name="Google Shape;645;g5b0d3d6e1d_0_478"/>
            <p:cNvSpPr txBox="1"/>
            <p:nvPr/>
          </p:nvSpPr>
          <p:spPr>
            <a:xfrm>
              <a:off x="7054974" y="1190318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6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46" name="Google Shape;646;g5b0d3d6e1d_0_478"/>
            <p:cNvCxnSpPr/>
            <p:nvPr/>
          </p:nvCxnSpPr>
          <p:spPr>
            <a:xfrm rot="10800000">
              <a:off x="8607107" y="1110944"/>
              <a:ext cx="0" cy="17283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47" name="Google Shape;647;g5b0d3d6e1d_0_478"/>
          <p:cNvSpPr txBox="1">
            <a:spLocks noGrp="1"/>
          </p:cNvSpPr>
          <p:nvPr>
            <p:ph type="body" idx="8"/>
          </p:nvPr>
        </p:nvSpPr>
        <p:spPr>
          <a:xfrm>
            <a:off x="10367342" y="2263180"/>
            <a:ext cx="712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8" name="Google Shape;648;g5b0d3d6e1d_0_478"/>
          <p:cNvSpPr txBox="1">
            <a:spLocks noGrp="1"/>
          </p:cNvSpPr>
          <p:nvPr>
            <p:ph type="body" idx="9"/>
          </p:nvPr>
        </p:nvSpPr>
        <p:spPr>
          <a:xfrm>
            <a:off x="10367342" y="2983260"/>
            <a:ext cx="71289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9" name="Google Shape;649;g5b0d3d6e1d_0_478"/>
          <p:cNvSpPr txBox="1">
            <a:spLocks noGrp="1"/>
          </p:cNvSpPr>
          <p:nvPr>
            <p:ph type="body" idx="13"/>
          </p:nvPr>
        </p:nvSpPr>
        <p:spPr>
          <a:xfrm>
            <a:off x="10367342" y="4550771"/>
            <a:ext cx="712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0" name="Google Shape;650;g5b0d3d6e1d_0_478"/>
          <p:cNvSpPr txBox="1">
            <a:spLocks noGrp="1"/>
          </p:cNvSpPr>
          <p:nvPr>
            <p:ph type="body" idx="14"/>
          </p:nvPr>
        </p:nvSpPr>
        <p:spPr>
          <a:xfrm>
            <a:off x="10367342" y="5270851"/>
            <a:ext cx="71289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1" name="Google Shape;651;g5b0d3d6e1d_0_478"/>
          <p:cNvSpPr txBox="1">
            <a:spLocks noGrp="1"/>
          </p:cNvSpPr>
          <p:nvPr>
            <p:ph type="body" idx="15"/>
          </p:nvPr>
        </p:nvSpPr>
        <p:spPr>
          <a:xfrm>
            <a:off x="10367342" y="6838362"/>
            <a:ext cx="712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2" name="Google Shape;652;g5b0d3d6e1d_0_478"/>
          <p:cNvSpPr txBox="1">
            <a:spLocks noGrp="1"/>
          </p:cNvSpPr>
          <p:nvPr>
            <p:ph type="body" idx="16"/>
          </p:nvPr>
        </p:nvSpPr>
        <p:spPr>
          <a:xfrm>
            <a:off x="10367342" y="7558442"/>
            <a:ext cx="71289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6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6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6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6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6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6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6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9500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000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6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6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100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6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6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200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6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2500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6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6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350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6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6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450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6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250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6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6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600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6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6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270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6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27500"/>
                            </p:stCondLst>
                            <p:childTnLst>
                              <p:par>
                                <p:cTn id="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6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28000"/>
                            </p:stCondLst>
                            <p:childTnLst>
                              <p:par>
                                <p:cTn id="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6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28500"/>
                            </p:stCondLst>
                            <p:childTnLst>
                              <p:par>
                                <p:cTn id="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6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29000"/>
                            </p:stCondLst>
                            <p:childTnLst>
                              <p:par>
                                <p:cTn id="2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6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29500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6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30000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6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30500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6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3100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6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31500"/>
                            </p:stCondLst>
                            <p:childTnLst>
                              <p:par>
                                <p:cTn id="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6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3200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6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32500"/>
                            </p:stCondLst>
                            <p:childTnLst>
                              <p:par>
                                <p:cTn id="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6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33000"/>
                            </p:stCondLst>
                            <p:childTnLst>
                              <p:par>
                                <p:cTn id="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6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33500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6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0" fill="hold">
                            <p:stCondLst>
                              <p:cond delay="34000"/>
                            </p:stCondLst>
                            <p:childTnLst>
                              <p:par>
                                <p:cTn id="3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3" dur="500"/>
                                        <p:tgtEl>
                                          <p:spTgt spid="6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4" fill="hold">
                            <p:stCondLst>
                              <p:cond delay="34500"/>
                            </p:stCondLst>
                            <p:childTnLst>
                              <p:par>
                                <p:cTn id="3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6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8" fill="hold">
                            <p:stCondLst>
                              <p:cond delay="35000"/>
                            </p:stCondLst>
                            <p:childTnLst>
                              <p:par>
                                <p:cTn id="3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1" dur="500"/>
                                        <p:tgtEl>
                                          <p:spTgt spid="6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2" fill="hold">
                            <p:stCondLst>
                              <p:cond delay="35500"/>
                            </p:stCondLst>
                            <p:childTnLst>
                              <p:par>
                                <p:cTn id="3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5" dur="500"/>
                                        <p:tgtEl>
                                          <p:spTgt spid="6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6" fill="hold">
                            <p:stCondLst>
                              <p:cond delay="36000"/>
                            </p:stCondLst>
                            <p:childTnLst>
                              <p:par>
                                <p:cTn id="3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9" dur="500"/>
                                        <p:tgtEl>
                                          <p:spTgt spid="6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0" fill="hold">
                            <p:stCondLst>
                              <p:cond delay="36500"/>
                            </p:stCondLst>
                            <p:childTnLst>
                              <p:par>
                                <p:cTn id="3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500"/>
                                        <p:tgtEl>
                                          <p:spTgt spid="6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4" fill="hold">
                            <p:stCondLst>
                              <p:cond delay="37000"/>
                            </p:stCondLst>
                            <p:childTnLst>
                              <p:par>
                                <p:cTn id="3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500"/>
                                        <p:tgtEl>
                                          <p:spTgt spid="6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8" fill="hold">
                            <p:stCondLst>
                              <p:cond delay="37500"/>
                            </p:stCondLst>
                            <p:childTnLst>
                              <p:par>
                                <p:cTn id="3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1" dur="500"/>
                                        <p:tgtEl>
                                          <p:spTgt spid="6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2" fill="hold">
                            <p:stCondLst>
                              <p:cond delay="38000"/>
                            </p:stCondLst>
                            <p:childTnLst>
                              <p:par>
                                <p:cTn id="3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500"/>
                                        <p:tgtEl>
                                          <p:spTgt spid="6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6" fill="hold">
                            <p:stCondLst>
                              <p:cond delay="38500"/>
                            </p:stCondLst>
                            <p:childTnLst>
                              <p:par>
                                <p:cTn id="3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9" dur="500"/>
                                        <p:tgtEl>
                                          <p:spTgt spid="6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0" fill="hold">
                            <p:stCondLst>
                              <p:cond delay="39000"/>
                            </p:stCondLst>
                            <p:childTnLst>
                              <p:par>
                                <p:cTn id="3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3" dur="500"/>
                                        <p:tgtEl>
                                          <p:spTgt spid="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4" fill="hold">
                            <p:stCondLst>
                              <p:cond delay="39500"/>
                            </p:stCondLst>
                            <p:childTnLst>
                              <p:par>
                                <p:cTn id="3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500"/>
                                        <p:tgtEl>
                                          <p:spTgt spid="6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8" fill="hold">
                            <p:stCondLst>
                              <p:cond delay="40000"/>
                            </p:stCondLst>
                            <p:childTnLst>
                              <p:par>
                                <p:cTn id="3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1" dur="500"/>
                                        <p:tgtEl>
                                          <p:spTgt spid="6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2" fill="hold">
                            <p:stCondLst>
                              <p:cond delay="40500"/>
                            </p:stCondLst>
                            <p:childTnLst>
                              <p:par>
                                <p:cTn id="3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500"/>
                                        <p:tgtEl>
                                          <p:spTgt spid="6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6" fill="hold">
                            <p:stCondLst>
                              <p:cond delay="41000"/>
                            </p:stCondLst>
                            <p:childTnLst>
                              <p:par>
                                <p:cTn id="3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9" dur="500"/>
                                        <p:tgtEl>
                                          <p:spTgt spid="6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0" fill="hold">
                            <p:stCondLst>
                              <p:cond delay="41500"/>
                            </p:stCondLst>
                            <p:childTnLst>
                              <p:par>
                                <p:cTn id="3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3" dur="500"/>
                                        <p:tgtEl>
                                          <p:spTgt spid="6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4" fill="hold">
                            <p:stCondLst>
                              <p:cond delay="42000"/>
                            </p:stCondLst>
                            <p:childTnLst>
                              <p:par>
                                <p:cTn id="3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500"/>
                                        <p:tgtEl>
                                          <p:spTgt spid="6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8" fill="hold">
                            <p:stCondLst>
                              <p:cond delay="42500"/>
                            </p:stCondLst>
                            <p:childTnLst>
                              <p:par>
                                <p:cTn id="3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1" dur="500"/>
                                        <p:tgtEl>
                                          <p:spTgt spid="6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2" fill="hold">
                            <p:stCondLst>
                              <p:cond delay="43000"/>
                            </p:stCondLst>
                            <p:childTnLst>
                              <p:par>
                                <p:cTn id="3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5" dur="500"/>
                                        <p:tgtEl>
                                          <p:spTgt spid="6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6" fill="hold">
                            <p:stCondLst>
                              <p:cond delay="43500"/>
                            </p:stCondLst>
                            <p:childTnLst>
                              <p:par>
                                <p:cTn id="3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500"/>
                                        <p:tgtEl>
                                          <p:spTgt spid="6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0" fill="hold">
                            <p:stCondLst>
                              <p:cond delay="44000"/>
                            </p:stCondLst>
                            <p:childTnLst>
                              <p:par>
                                <p:cTn id="3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3" dur="500"/>
                                        <p:tgtEl>
                                          <p:spTgt spid="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4" fill="hold">
                            <p:stCondLst>
                              <p:cond delay="44500"/>
                            </p:stCondLst>
                            <p:childTnLst>
                              <p:par>
                                <p:cTn id="3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8" fill="hold">
                            <p:stCondLst>
                              <p:cond delay="45000"/>
                            </p:stCondLst>
                            <p:childTnLst>
                              <p:par>
                                <p:cTn id="3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500"/>
                                        <p:tgtEl>
                                          <p:spTgt spid="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2" fill="hold">
                            <p:stCondLst>
                              <p:cond delay="45500"/>
                            </p:stCondLst>
                            <p:childTnLst>
                              <p:par>
                                <p:cTn id="3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5" dur="500"/>
                                        <p:tgtEl>
                                          <p:spTgt spid="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6" fill="hold">
                            <p:stCondLst>
                              <p:cond delay="46000"/>
                            </p:stCondLst>
                            <p:childTnLst>
                              <p:par>
                                <p:cTn id="3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9" dur="500"/>
                                        <p:tgtEl>
                                          <p:spTgt spid="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0" fill="hold">
                            <p:stCondLst>
                              <p:cond delay="46500"/>
                            </p:stCondLst>
                            <p:childTnLst>
                              <p:par>
                                <p:cTn id="4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500"/>
                                        <p:tgtEl>
                                          <p:spTgt spid="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4" fill="hold">
                            <p:stCondLst>
                              <p:cond delay="47000"/>
                            </p:stCondLst>
                            <p:childTnLst>
                              <p:par>
                                <p:cTn id="4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7" dur="500"/>
                                        <p:tgtEl>
                                          <p:spTgt spid="6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8" fill="hold">
                            <p:stCondLst>
                              <p:cond delay="47500"/>
                            </p:stCondLst>
                            <p:childTnLst>
                              <p:par>
                                <p:cTn id="4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1" dur="500"/>
                                        <p:tgtEl>
                                          <p:spTgt spid="6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2" fill="hold">
                            <p:stCondLst>
                              <p:cond delay="48000"/>
                            </p:stCondLst>
                            <p:childTnLst>
                              <p:par>
                                <p:cTn id="4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5" dur="500"/>
                                        <p:tgtEl>
                                          <p:spTgt spid="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6" fill="hold">
                            <p:stCondLst>
                              <p:cond delay="48500"/>
                            </p:stCondLst>
                            <p:childTnLst>
                              <p:par>
                                <p:cTn id="4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9" dur="500"/>
                                        <p:tgtEl>
                                          <p:spTgt spid="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0" fill="hold">
                            <p:stCondLst>
                              <p:cond delay="49000"/>
                            </p:stCondLst>
                            <p:childTnLst>
                              <p:par>
                                <p:cTn id="4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3" dur="500"/>
                                        <p:tgtEl>
                                          <p:spTgt spid="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4" fill="hold">
                            <p:stCondLst>
                              <p:cond delay="49500"/>
                            </p:stCondLst>
                            <p:childTnLst>
                              <p:par>
                                <p:cTn id="4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7" dur="500"/>
                                        <p:tgtEl>
                                          <p:spTgt spid="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8" fill="hold">
                            <p:stCondLst>
                              <p:cond delay="50000"/>
                            </p:stCondLst>
                            <p:childTnLst>
                              <p:par>
                                <p:cTn id="4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1" dur="500"/>
                                        <p:tgtEl>
                                          <p:spTgt spid="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2" fill="hold">
                            <p:stCondLst>
                              <p:cond delay="50500"/>
                            </p:stCondLst>
                            <p:childTnLst>
                              <p:par>
                                <p:cTn id="4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5" dur="500"/>
                                        <p:tgtEl>
                                          <p:spTgt spid="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6" fill="hold">
                            <p:stCondLst>
                              <p:cond delay="51000"/>
                            </p:stCondLst>
                            <p:childTnLst>
                              <p:par>
                                <p:cTn id="4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9" dur="500"/>
                                        <p:tgtEl>
                                          <p:spTgt spid="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0" fill="hold">
                            <p:stCondLst>
                              <p:cond delay="51500"/>
                            </p:stCondLst>
                            <p:childTnLst>
                              <p:par>
                                <p:cTn id="4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3" dur="500"/>
                                        <p:tgtEl>
                                          <p:spTgt spid="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4" fill="hold">
                            <p:stCondLst>
                              <p:cond delay="52000"/>
                            </p:stCondLst>
                            <p:childTnLst>
                              <p:par>
                                <p:cTn id="4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7" dur="500"/>
                                        <p:tgtEl>
                                          <p:spTgt spid="6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8" fill="hold">
                            <p:stCondLst>
                              <p:cond delay="52500"/>
                            </p:stCondLst>
                            <p:childTnLst>
                              <p:par>
                                <p:cTn id="4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1" dur="500"/>
                                        <p:tgtEl>
                                          <p:spTgt spid="6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2" fill="hold">
                            <p:stCondLst>
                              <p:cond delay="53000"/>
                            </p:stCondLst>
                            <p:childTnLst>
                              <p:par>
                                <p:cTn id="4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5" dur="500"/>
                                        <p:tgtEl>
                                          <p:spTgt spid="6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6" fill="hold">
                            <p:stCondLst>
                              <p:cond delay="53500"/>
                            </p:stCondLst>
                            <p:childTnLst>
                              <p:par>
                                <p:cTn id="4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9" dur="500"/>
                                        <p:tgtEl>
                                          <p:spTgt spid="6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0" fill="hold">
                            <p:stCondLst>
                              <p:cond delay="54000"/>
                            </p:stCondLst>
                            <p:childTnLst>
                              <p:par>
                                <p:cTn id="4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3" dur="500"/>
                                        <p:tgtEl>
                                          <p:spTgt spid="6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4" fill="hold">
                            <p:stCondLst>
                              <p:cond delay="54500"/>
                            </p:stCondLst>
                            <p:childTnLst>
                              <p:par>
                                <p:cTn id="4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7" dur="500"/>
                                        <p:tgtEl>
                                          <p:spTgt spid="6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8" fill="hold">
                            <p:stCondLst>
                              <p:cond delay="55000"/>
                            </p:stCondLst>
                            <p:childTnLst>
                              <p:par>
                                <p:cTn id="4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1" dur="500"/>
                                        <p:tgtEl>
                                          <p:spTgt spid="6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2" fill="hold">
                            <p:stCondLst>
                              <p:cond delay="55500"/>
                            </p:stCondLst>
                            <p:childTnLst>
                              <p:par>
                                <p:cTn id="4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5" dur="500"/>
                                        <p:tgtEl>
                                          <p:spTgt spid="6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6" fill="hold">
                            <p:stCondLst>
                              <p:cond delay="56000"/>
                            </p:stCondLst>
                            <p:childTnLst>
                              <p:par>
                                <p:cTn id="4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9" dur="500"/>
                                        <p:tgtEl>
                                          <p:spTgt spid="6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0" fill="hold">
                            <p:stCondLst>
                              <p:cond delay="56500"/>
                            </p:stCondLst>
                            <p:childTnLst>
                              <p:par>
                                <p:cTn id="4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3" dur="500"/>
                                        <p:tgtEl>
                                          <p:spTgt spid="6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57000"/>
                            </p:stCondLst>
                            <p:childTnLst>
                              <p:par>
                                <p:cTn id="4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7" dur="500"/>
                                        <p:tgtEl>
                                          <p:spTgt spid="6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3 Points">
  <p:cSld name="1_3 Points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5b0d3d6e1d_0_513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5" name="Google Shape;655;g5b0d3d6e1d_0_513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6" name="Google Shape;656;g5b0d3d6e1d_0_513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657" name="Google Shape;657;g5b0d3d6e1d_0_513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58" name="Google Shape;658;g5b0d3d6e1d_0_513"/>
          <p:cNvGrpSpPr/>
          <p:nvPr/>
        </p:nvGrpSpPr>
        <p:grpSpPr>
          <a:xfrm>
            <a:off x="6478910" y="1831132"/>
            <a:ext cx="1552133" cy="1569600"/>
            <a:chOff x="7054974" y="1200132"/>
            <a:chExt cx="1552133" cy="1569600"/>
          </a:xfrm>
        </p:grpSpPr>
        <p:sp>
          <p:nvSpPr>
            <p:cNvPr id="659" name="Google Shape;659;g5b0d3d6e1d_0_513"/>
            <p:cNvSpPr txBox="1"/>
            <p:nvPr/>
          </p:nvSpPr>
          <p:spPr>
            <a:xfrm>
              <a:off x="7054974" y="1200132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1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60" name="Google Shape;660;g5b0d3d6e1d_0_513"/>
            <p:cNvCxnSpPr/>
            <p:nvPr/>
          </p:nvCxnSpPr>
          <p:spPr>
            <a:xfrm rot="10800000">
              <a:off x="8607107" y="1399228"/>
              <a:ext cx="0" cy="12960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61" name="Google Shape;661;g5b0d3d6e1d_0_513"/>
          <p:cNvSpPr txBox="1">
            <a:spLocks noGrp="1"/>
          </p:cNvSpPr>
          <p:nvPr>
            <p:ph type="body" idx="2"/>
          </p:nvPr>
        </p:nvSpPr>
        <p:spPr>
          <a:xfrm>
            <a:off x="8207102" y="2047156"/>
            <a:ext cx="92889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62" name="Google Shape;662;g5b0d3d6e1d_0_513"/>
          <p:cNvGrpSpPr/>
          <p:nvPr/>
        </p:nvGrpSpPr>
        <p:grpSpPr>
          <a:xfrm>
            <a:off x="6478910" y="3343300"/>
            <a:ext cx="1552133" cy="1569600"/>
            <a:chOff x="7054974" y="1248171"/>
            <a:chExt cx="1552133" cy="1569600"/>
          </a:xfrm>
        </p:grpSpPr>
        <p:sp>
          <p:nvSpPr>
            <p:cNvPr id="663" name="Google Shape;663;g5b0d3d6e1d_0_513"/>
            <p:cNvSpPr txBox="1"/>
            <p:nvPr/>
          </p:nvSpPr>
          <p:spPr>
            <a:xfrm>
              <a:off x="7054974" y="1248171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2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64" name="Google Shape;664;g5b0d3d6e1d_0_513"/>
            <p:cNvCxnSpPr/>
            <p:nvPr/>
          </p:nvCxnSpPr>
          <p:spPr>
            <a:xfrm rot="10800000">
              <a:off x="8607107" y="1399228"/>
              <a:ext cx="0" cy="12960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65" name="Google Shape;665;g5b0d3d6e1d_0_513"/>
          <p:cNvSpPr txBox="1">
            <a:spLocks noGrp="1"/>
          </p:cNvSpPr>
          <p:nvPr>
            <p:ph type="body" idx="3"/>
          </p:nvPr>
        </p:nvSpPr>
        <p:spPr>
          <a:xfrm>
            <a:off x="8207102" y="3511285"/>
            <a:ext cx="92889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66" name="Google Shape;666;g5b0d3d6e1d_0_513"/>
          <p:cNvGrpSpPr/>
          <p:nvPr/>
        </p:nvGrpSpPr>
        <p:grpSpPr>
          <a:xfrm>
            <a:off x="6478910" y="4855468"/>
            <a:ext cx="1552133" cy="1569600"/>
            <a:chOff x="7054974" y="1257783"/>
            <a:chExt cx="1552133" cy="1569600"/>
          </a:xfrm>
        </p:grpSpPr>
        <p:sp>
          <p:nvSpPr>
            <p:cNvPr id="667" name="Google Shape;667;g5b0d3d6e1d_0_513"/>
            <p:cNvSpPr txBox="1"/>
            <p:nvPr/>
          </p:nvSpPr>
          <p:spPr>
            <a:xfrm>
              <a:off x="7054974" y="1257783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3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68" name="Google Shape;668;g5b0d3d6e1d_0_513"/>
            <p:cNvCxnSpPr/>
            <p:nvPr/>
          </p:nvCxnSpPr>
          <p:spPr>
            <a:xfrm rot="10800000">
              <a:off x="8607107" y="1399228"/>
              <a:ext cx="0" cy="12960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69" name="Google Shape;669;g5b0d3d6e1d_0_513"/>
          <p:cNvSpPr txBox="1">
            <a:spLocks noGrp="1"/>
          </p:cNvSpPr>
          <p:nvPr>
            <p:ph type="body" idx="4"/>
          </p:nvPr>
        </p:nvSpPr>
        <p:spPr>
          <a:xfrm>
            <a:off x="8207102" y="5013841"/>
            <a:ext cx="92889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70" name="Google Shape;670;g5b0d3d6e1d_0_513"/>
          <p:cNvGrpSpPr/>
          <p:nvPr/>
        </p:nvGrpSpPr>
        <p:grpSpPr>
          <a:xfrm>
            <a:off x="6478910" y="6295628"/>
            <a:ext cx="1552133" cy="1569600"/>
            <a:chOff x="7054974" y="1202317"/>
            <a:chExt cx="1552133" cy="1569600"/>
          </a:xfrm>
        </p:grpSpPr>
        <p:sp>
          <p:nvSpPr>
            <p:cNvPr id="671" name="Google Shape;671;g5b0d3d6e1d_0_513"/>
            <p:cNvSpPr txBox="1"/>
            <p:nvPr/>
          </p:nvSpPr>
          <p:spPr>
            <a:xfrm>
              <a:off x="7054974" y="1202317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4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72" name="Google Shape;672;g5b0d3d6e1d_0_513"/>
            <p:cNvCxnSpPr/>
            <p:nvPr/>
          </p:nvCxnSpPr>
          <p:spPr>
            <a:xfrm rot="10800000">
              <a:off x="8607107" y="1399228"/>
              <a:ext cx="0" cy="12960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73" name="Google Shape;673;g5b0d3d6e1d_0_513"/>
          <p:cNvSpPr txBox="1">
            <a:spLocks noGrp="1"/>
          </p:cNvSpPr>
          <p:nvPr>
            <p:ph type="body" idx="5"/>
          </p:nvPr>
        </p:nvSpPr>
        <p:spPr>
          <a:xfrm>
            <a:off x="8207102" y="6509467"/>
            <a:ext cx="92889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674" name="Google Shape;674;g5b0d3d6e1d_0_513"/>
          <p:cNvGrpSpPr/>
          <p:nvPr/>
        </p:nvGrpSpPr>
        <p:grpSpPr>
          <a:xfrm>
            <a:off x="6478910" y="7879804"/>
            <a:ext cx="1552133" cy="1569600"/>
            <a:chOff x="7054974" y="1247810"/>
            <a:chExt cx="1552133" cy="1569600"/>
          </a:xfrm>
        </p:grpSpPr>
        <p:sp>
          <p:nvSpPr>
            <p:cNvPr id="675" name="Google Shape;675;g5b0d3d6e1d_0_513"/>
            <p:cNvSpPr txBox="1"/>
            <p:nvPr/>
          </p:nvSpPr>
          <p:spPr>
            <a:xfrm>
              <a:off x="7054974" y="1247810"/>
              <a:ext cx="1408200" cy="15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5</a:t>
              </a:r>
              <a:endParaRPr sz="9600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676" name="Google Shape;676;g5b0d3d6e1d_0_513"/>
            <p:cNvCxnSpPr/>
            <p:nvPr/>
          </p:nvCxnSpPr>
          <p:spPr>
            <a:xfrm rot="10800000">
              <a:off x="8607107" y="1399228"/>
              <a:ext cx="0" cy="1296000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677" name="Google Shape;677;g5b0d3d6e1d_0_513"/>
          <p:cNvSpPr txBox="1">
            <a:spLocks noGrp="1"/>
          </p:cNvSpPr>
          <p:nvPr>
            <p:ph type="body" idx="6"/>
          </p:nvPr>
        </p:nvSpPr>
        <p:spPr>
          <a:xfrm>
            <a:off x="8207102" y="8048150"/>
            <a:ext cx="92889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8" name="Google Shape;678;g5b0d3d6e1d_0_513"/>
          <p:cNvSpPr txBox="1">
            <a:spLocks noGrp="1"/>
          </p:cNvSpPr>
          <p:nvPr>
            <p:ph type="body" idx="7"/>
          </p:nvPr>
        </p:nvSpPr>
        <p:spPr>
          <a:xfrm>
            <a:off x="790278" y="3539384"/>
            <a:ext cx="6192600" cy="41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6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6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6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6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6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6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6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6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6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6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6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6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6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6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19500"/>
                            </p:stCondLst>
                            <p:childTnLst>
                              <p:par>
                                <p:cTn id="1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6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20000"/>
                            </p:stCondLst>
                            <p:childTnLst>
                              <p:par>
                                <p:cTn id="18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6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21000"/>
                            </p:stCondLst>
                            <p:childTnLst>
                              <p:par>
                                <p:cTn id="1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6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500"/>
                                        <p:tgtEl>
                                          <p:spTgt spid="6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22000"/>
                            </p:stCondLst>
                            <p:childTnLst>
                              <p:par>
                                <p:cTn id="2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6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2500"/>
                            </p:stCondLst>
                            <p:childTnLst>
                              <p:par>
                                <p:cTn id="2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6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2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6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23500"/>
                            </p:stCondLst>
                            <p:childTnLst>
                              <p:par>
                                <p:cTn id="2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6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6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24500"/>
                            </p:stCondLst>
                            <p:childTnLst>
                              <p:par>
                                <p:cTn id="2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6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25000"/>
                            </p:stCondLst>
                            <p:childTnLst>
                              <p:par>
                                <p:cTn id="2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2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6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26000"/>
                            </p:stCondLst>
                            <p:childTnLst>
                              <p:par>
                                <p:cTn id="2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6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0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6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>
                            <p:stCondLst>
                              <p:cond delay="27000"/>
                            </p:stCondLst>
                            <p:childTnLst>
                              <p:par>
                                <p:cTn id="2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7" dur="500"/>
                                        <p:tgtEl>
                                          <p:spTgt spid="6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27500"/>
                            </p:stCondLst>
                            <p:childTnLst>
                              <p:par>
                                <p:cTn id="2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6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28000"/>
                            </p:stCondLst>
                            <p:childTnLst>
                              <p:par>
                                <p:cTn id="2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5" dur="500"/>
                                        <p:tgtEl>
                                          <p:spTgt spid="6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28500"/>
                            </p:stCondLst>
                            <p:childTnLst>
                              <p:par>
                                <p:cTn id="2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6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0" fill="hold">
                            <p:stCondLst>
                              <p:cond delay="29000"/>
                            </p:stCondLst>
                            <p:childTnLst>
                              <p:par>
                                <p:cTn id="2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67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29500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67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story 2">
  <p:cSld name="History 2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" name="Google Shape;50;p22"/>
          <p:cNvCxnSpPr/>
          <p:nvPr/>
        </p:nvCxnSpPr>
        <p:spPr>
          <a:xfrm>
            <a:off x="9144000" y="0"/>
            <a:ext cx="0" cy="10287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22"/>
          <p:cNvSpPr/>
          <p:nvPr/>
        </p:nvSpPr>
        <p:spPr>
          <a:xfrm>
            <a:off x="8891972" y="121906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2" name="Google Shape;52;p22"/>
          <p:cNvSpPr txBox="1">
            <a:spLocks noGrp="1"/>
          </p:cNvSpPr>
          <p:nvPr>
            <p:ph type="body" idx="1"/>
          </p:nvPr>
        </p:nvSpPr>
        <p:spPr>
          <a:xfrm>
            <a:off x="4589208" y="823020"/>
            <a:ext cx="4176464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22"/>
          <p:cNvSpPr txBox="1">
            <a:spLocks noGrp="1"/>
          </p:cNvSpPr>
          <p:nvPr>
            <p:ph type="body" idx="2"/>
          </p:nvPr>
        </p:nvSpPr>
        <p:spPr>
          <a:xfrm>
            <a:off x="502246" y="1903140"/>
            <a:ext cx="828092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22"/>
          <p:cNvSpPr/>
          <p:nvPr/>
        </p:nvSpPr>
        <p:spPr>
          <a:xfrm>
            <a:off x="8891972" y="4243400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5" name="Google Shape;55;p22"/>
          <p:cNvSpPr txBox="1">
            <a:spLocks noGrp="1"/>
          </p:cNvSpPr>
          <p:nvPr>
            <p:ph type="body" idx="3"/>
          </p:nvPr>
        </p:nvSpPr>
        <p:spPr>
          <a:xfrm>
            <a:off x="9503246" y="3847356"/>
            <a:ext cx="4176464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2"/>
          <p:cNvSpPr txBox="1">
            <a:spLocks noGrp="1"/>
          </p:cNvSpPr>
          <p:nvPr>
            <p:ph type="body" idx="4"/>
          </p:nvPr>
        </p:nvSpPr>
        <p:spPr>
          <a:xfrm>
            <a:off x="9503246" y="4927476"/>
            <a:ext cx="828092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2"/>
          <p:cNvSpPr/>
          <p:nvPr/>
        </p:nvSpPr>
        <p:spPr>
          <a:xfrm>
            <a:off x="8891972" y="7339744"/>
            <a:ext cx="504056" cy="50405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8" name="Google Shape;58;p22"/>
          <p:cNvSpPr txBox="1">
            <a:spLocks noGrp="1"/>
          </p:cNvSpPr>
          <p:nvPr>
            <p:ph type="body" idx="5"/>
          </p:nvPr>
        </p:nvSpPr>
        <p:spPr>
          <a:xfrm>
            <a:off x="4589208" y="6943700"/>
            <a:ext cx="4176464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22"/>
          <p:cNvSpPr txBox="1">
            <a:spLocks noGrp="1"/>
          </p:cNvSpPr>
          <p:nvPr>
            <p:ph type="body" idx="6"/>
          </p:nvPr>
        </p:nvSpPr>
        <p:spPr>
          <a:xfrm>
            <a:off x="502246" y="8023820"/>
            <a:ext cx="8280920" cy="1656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5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000"/>
                            </p:stCondLst>
                            <p:childTnLst>
                              <p:par>
                                <p:cTn id="1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500"/>
                            </p:stCondLst>
                            <p:childTnLst>
                              <p:par>
                                <p:cTn id="1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7000"/>
                            </p:stCondLst>
                            <p:childTnLst>
                              <p:par>
                                <p:cTn id="1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500"/>
                            </p:stCondLst>
                            <p:childTnLst>
                              <p:par>
                                <p:cTn id="1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8000"/>
                            </p:stCondLst>
                            <p:childTnLst>
                              <p:par>
                                <p:cTn id="1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500"/>
                            </p:stCondLst>
                            <p:childTnLst>
                              <p:par>
                                <p:cTn id="1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9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9500"/>
                            </p:stCondLst>
                            <p:childTnLst>
                              <p:par>
                                <p:cTn id="1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43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1" dur="500"/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5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/>
                                        <p:tgtEl>
                                          <p:spTgt spid="5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12000"/>
                            </p:stCondLst>
                            <p:childTnLst>
                              <p:par>
                                <p:cTn id="1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9" fill="hold">
                            <p:stCondLst>
                              <p:cond delay="13000"/>
                            </p:stCondLst>
                            <p:childTnLst>
                              <p:par>
                                <p:cTn id="1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4500"/>
                            </p:stCondLst>
                            <p:childTnLst>
                              <p:par>
                                <p:cTn id="2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2">
  <p:cSld name="2 Columns 2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5b0d3d6e1d_0_539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1" name="Google Shape;681;g5b0d3d6e1d_0_539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2" name="Google Shape;682;g5b0d3d6e1d_0_539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683" name="Google Shape;683;g5b0d3d6e1d_0_539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4" name="Google Shape;684;g5b0d3d6e1d_0_539"/>
          <p:cNvSpPr txBox="1">
            <a:spLocks noGrp="1"/>
          </p:cNvSpPr>
          <p:nvPr>
            <p:ph type="body" idx="2"/>
          </p:nvPr>
        </p:nvSpPr>
        <p:spPr>
          <a:xfrm>
            <a:off x="1186322" y="2551212"/>
            <a:ext cx="730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5" name="Google Shape;685;g5b0d3d6e1d_0_539"/>
          <p:cNvSpPr txBox="1">
            <a:spLocks noGrp="1"/>
          </p:cNvSpPr>
          <p:nvPr>
            <p:ph type="body" idx="3"/>
          </p:nvPr>
        </p:nvSpPr>
        <p:spPr>
          <a:xfrm>
            <a:off x="1186322" y="3487316"/>
            <a:ext cx="7308900" cy="51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6" name="Google Shape;686;g5b0d3d6e1d_0_539"/>
          <p:cNvSpPr txBox="1">
            <a:spLocks noGrp="1"/>
          </p:cNvSpPr>
          <p:nvPr>
            <p:ph type="body" idx="4"/>
          </p:nvPr>
        </p:nvSpPr>
        <p:spPr>
          <a:xfrm>
            <a:off x="9755274" y="2551212"/>
            <a:ext cx="7308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7" name="Google Shape;687;g5b0d3d6e1d_0_539"/>
          <p:cNvSpPr txBox="1">
            <a:spLocks noGrp="1"/>
          </p:cNvSpPr>
          <p:nvPr>
            <p:ph type="body" idx="5"/>
          </p:nvPr>
        </p:nvSpPr>
        <p:spPr>
          <a:xfrm>
            <a:off x="9755274" y="3487316"/>
            <a:ext cx="7308900" cy="51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6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6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6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6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6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6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6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6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6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6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6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6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nly">
  <p:cSld name="Text Only"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g5b0d3d6e1d_0_548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g5b0d3d6e1d_0_548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g5b0d3d6e1d_0_548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692" name="Google Shape;692;g5b0d3d6e1d_0_548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3" name="Google Shape;693;g5b0d3d6e1d_0_548"/>
          <p:cNvSpPr txBox="1">
            <a:spLocks noGrp="1"/>
          </p:cNvSpPr>
          <p:nvPr>
            <p:ph type="body" idx="2"/>
          </p:nvPr>
        </p:nvSpPr>
        <p:spPr>
          <a:xfrm>
            <a:off x="1186322" y="2839244"/>
            <a:ext cx="15913800" cy="56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lnSpc>
                <a:spcPct val="121428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bile 1">
  <p:cSld name="Mobile 1"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5b0d3d6e1d_0_554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6" name="Google Shape;696;g5b0d3d6e1d_0_554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7" name="Google Shape;697;g5b0d3d6e1d_0_554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698" name="Google Shape;698;g5b0d3d6e1d_0_554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699" name="Google Shape;699;g5b0d3d6e1d_0_5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821883" y="2047156"/>
            <a:ext cx="3468257" cy="7200802"/>
          </a:xfrm>
          <a:prstGeom prst="rect">
            <a:avLst/>
          </a:prstGeom>
          <a:noFill/>
          <a:ln>
            <a:noFill/>
          </a:ln>
        </p:spPr>
      </p:pic>
      <p:sp>
        <p:nvSpPr>
          <p:cNvPr id="700" name="Google Shape;700;g5b0d3d6e1d_0_554"/>
          <p:cNvSpPr txBox="1">
            <a:spLocks noGrp="1"/>
          </p:cNvSpPr>
          <p:nvPr>
            <p:ph type="body" idx="2"/>
          </p:nvPr>
        </p:nvSpPr>
        <p:spPr>
          <a:xfrm>
            <a:off x="6766942" y="3919364"/>
            <a:ext cx="103332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1" name="Google Shape;701;g5b0d3d6e1d_0_554"/>
          <p:cNvSpPr txBox="1">
            <a:spLocks noGrp="1"/>
          </p:cNvSpPr>
          <p:nvPr>
            <p:ph type="body" idx="3"/>
          </p:nvPr>
        </p:nvSpPr>
        <p:spPr>
          <a:xfrm>
            <a:off x="6766942" y="4639444"/>
            <a:ext cx="10333200" cy="28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2" name="Google Shape;702;g5b0d3d6e1d_0_554"/>
          <p:cNvSpPr>
            <a:spLocks noGrp="1"/>
          </p:cNvSpPr>
          <p:nvPr>
            <p:ph type="pic" idx="4"/>
          </p:nvPr>
        </p:nvSpPr>
        <p:spPr>
          <a:xfrm>
            <a:off x="3038248" y="2983260"/>
            <a:ext cx="3008700" cy="5415600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9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9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7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0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7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000"/>
                            </p:stCondLst>
                            <p:childTnLst>
                              <p:par>
                                <p:cTn id="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7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5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7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90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7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Image - 1 Column - Vertical">
  <p:cSld name="1 Image - 1 Column - Vertical">
    <p:spTree>
      <p:nvGrpSpPr>
        <p:cNvPr id="1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5b0d3d6e1d_0_563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5" name="Google Shape;705;g5b0d3d6e1d_0_563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6" name="Google Shape;706;g5b0d3d6e1d_0_563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07" name="Google Shape;707;g5b0d3d6e1d_0_563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8" name="Google Shape;708;g5b0d3d6e1d_0_563"/>
          <p:cNvSpPr txBox="1">
            <a:spLocks noGrp="1"/>
          </p:cNvSpPr>
          <p:nvPr>
            <p:ph type="body" idx="2"/>
          </p:nvPr>
        </p:nvSpPr>
        <p:spPr>
          <a:xfrm>
            <a:off x="7919070" y="3990999"/>
            <a:ext cx="9180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9" name="Google Shape;709;g5b0d3d6e1d_0_563"/>
          <p:cNvSpPr txBox="1">
            <a:spLocks noGrp="1"/>
          </p:cNvSpPr>
          <p:nvPr>
            <p:ph type="body" idx="3"/>
          </p:nvPr>
        </p:nvSpPr>
        <p:spPr>
          <a:xfrm>
            <a:off x="7919070" y="4783460"/>
            <a:ext cx="91809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0" name="Google Shape;710;g5b0d3d6e1d_0_563"/>
          <p:cNvSpPr>
            <a:spLocks noGrp="1"/>
          </p:cNvSpPr>
          <p:nvPr>
            <p:ph type="pic" idx="4"/>
          </p:nvPr>
        </p:nvSpPr>
        <p:spPr>
          <a:xfrm>
            <a:off x="790575" y="2262385"/>
            <a:ext cx="6912000" cy="6913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Image - 1 Column - Skill">
  <p:cSld name="1 Image - 1 Column - Skill"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5b0d3d6e1d_0_571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3" name="Google Shape;713;g5b0d3d6e1d_0_571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4" name="Google Shape;714;g5b0d3d6e1d_0_571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15" name="Google Shape;715;g5b0d3d6e1d_0_571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6" name="Google Shape;716;g5b0d3d6e1d_0_571"/>
          <p:cNvSpPr txBox="1">
            <a:spLocks noGrp="1"/>
          </p:cNvSpPr>
          <p:nvPr>
            <p:ph type="body" idx="2"/>
          </p:nvPr>
        </p:nvSpPr>
        <p:spPr>
          <a:xfrm>
            <a:off x="7919070" y="2263180"/>
            <a:ext cx="9180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7" name="Google Shape;717;g5b0d3d6e1d_0_571"/>
          <p:cNvSpPr txBox="1">
            <a:spLocks noGrp="1"/>
          </p:cNvSpPr>
          <p:nvPr>
            <p:ph type="body" idx="3"/>
          </p:nvPr>
        </p:nvSpPr>
        <p:spPr>
          <a:xfrm>
            <a:off x="7919070" y="3055641"/>
            <a:ext cx="9180900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8" name="Google Shape;718;g5b0d3d6e1d_0_571"/>
          <p:cNvSpPr>
            <a:spLocks noGrp="1"/>
          </p:cNvSpPr>
          <p:nvPr>
            <p:ph type="pic" idx="4"/>
          </p:nvPr>
        </p:nvSpPr>
        <p:spPr>
          <a:xfrm>
            <a:off x="790575" y="2262385"/>
            <a:ext cx="6912000" cy="6913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Image - 1 Column - Horizontal">
  <p:cSld name="1 Image - 1 Column - Horizontal">
    <p:spTree>
      <p:nvGrpSpPr>
        <p:cNvPr id="1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5b0d3d6e1d_0_579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g5b0d3d6e1d_0_579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g5b0d3d6e1d_0_579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23" name="Google Shape;723;g5b0d3d6e1d_0_579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4" name="Google Shape;724;g5b0d3d6e1d_0_579"/>
          <p:cNvSpPr txBox="1">
            <a:spLocks noGrp="1"/>
          </p:cNvSpPr>
          <p:nvPr>
            <p:ph type="body" idx="2"/>
          </p:nvPr>
        </p:nvSpPr>
        <p:spPr>
          <a:xfrm>
            <a:off x="790278" y="7591772"/>
            <a:ext cx="166338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5" name="Google Shape;725;g5b0d3d6e1d_0_579"/>
          <p:cNvSpPr txBox="1">
            <a:spLocks noGrp="1"/>
          </p:cNvSpPr>
          <p:nvPr>
            <p:ph type="body" idx="3"/>
          </p:nvPr>
        </p:nvSpPr>
        <p:spPr>
          <a:xfrm>
            <a:off x="790278" y="8311852"/>
            <a:ext cx="16633800" cy="11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6" name="Google Shape;726;g5b0d3d6e1d_0_579"/>
          <p:cNvSpPr>
            <a:spLocks noGrp="1"/>
          </p:cNvSpPr>
          <p:nvPr>
            <p:ph type="pic" idx="4"/>
          </p:nvPr>
        </p:nvSpPr>
        <p:spPr>
          <a:xfrm>
            <a:off x="790575" y="2262385"/>
            <a:ext cx="16633500" cy="5185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Images">
  <p:cSld name="4 Images"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5b0d3d6e1d_0_587"/>
          <p:cNvSpPr>
            <a:spLocks noGrp="1"/>
          </p:cNvSpPr>
          <p:nvPr>
            <p:ph type="pic" idx="2"/>
          </p:nvPr>
        </p:nvSpPr>
        <p:spPr>
          <a:xfrm>
            <a:off x="790574" y="2263178"/>
            <a:ext cx="3888000" cy="38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29" name="Google Shape;729;g5b0d3d6e1d_0_587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0" name="Google Shape;730;g5b0d3d6e1d_0_587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1" name="Google Shape;731;g5b0d3d6e1d_0_587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32" name="Google Shape;732;g5b0d3d6e1d_0_587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3" name="Google Shape;733;g5b0d3d6e1d_0_587"/>
          <p:cNvSpPr txBox="1">
            <a:spLocks noGrp="1"/>
          </p:cNvSpPr>
          <p:nvPr>
            <p:ph type="body" idx="3"/>
          </p:nvPr>
        </p:nvSpPr>
        <p:spPr>
          <a:xfrm>
            <a:off x="646262" y="6367639"/>
            <a:ext cx="4392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4" name="Google Shape;734;g5b0d3d6e1d_0_587"/>
          <p:cNvSpPr txBox="1">
            <a:spLocks noGrp="1"/>
          </p:cNvSpPr>
          <p:nvPr>
            <p:ph type="body" idx="4"/>
          </p:nvPr>
        </p:nvSpPr>
        <p:spPr>
          <a:xfrm>
            <a:off x="646262" y="6943702"/>
            <a:ext cx="4104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5" name="Google Shape;735;g5b0d3d6e1d_0_587"/>
          <p:cNvSpPr>
            <a:spLocks noGrp="1"/>
          </p:cNvSpPr>
          <p:nvPr>
            <p:ph type="pic" idx="5"/>
          </p:nvPr>
        </p:nvSpPr>
        <p:spPr>
          <a:xfrm>
            <a:off x="5038548" y="2263179"/>
            <a:ext cx="3888000" cy="38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36" name="Google Shape;736;g5b0d3d6e1d_0_587"/>
          <p:cNvSpPr txBox="1">
            <a:spLocks noGrp="1"/>
          </p:cNvSpPr>
          <p:nvPr>
            <p:ph type="body" idx="6"/>
          </p:nvPr>
        </p:nvSpPr>
        <p:spPr>
          <a:xfrm>
            <a:off x="4894236" y="6367640"/>
            <a:ext cx="4392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7" name="Google Shape;737;g5b0d3d6e1d_0_587"/>
          <p:cNvSpPr txBox="1">
            <a:spLocks noGrp="1"/>
          </p:cNvSpPr>
          <p:nvPr>
            <p:ph type="body" idx="7"/>
          </p:nvPr>
        </p:nvSpPr>
        <p:spPr>
          <a:xfrm>
            <a:off x="4894236" y="6943703"/>
            <a:ext cx="4104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8" name="Google Shape;738;g5b0d3d6e1d_0_587"/>
          <p:cNvSpPr>
            <a:spLocks noGrp="1"/>
          </p:cNvSpPr>
          <p:nvPr>
            <p:ph type="pic" idx="8"/>
          </p:nvPr>
        </p:nvSpPr>
        <p:spPr>
          <a:xfrm>
            <a:off x="9287814" y="2263180"/>
            <a:ext cx="3888000" cy="38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39" name="Google Shape;739;g5b0d3d6e1d_0_587"/>
          <p:cNvSpPr txBox="1">
            <a:spLocks noGrp="1"/>
          </p:cNvSpPr>
          <p:nvPr>
            <p:ph type="body" idx="9"/>
          </p:nvPr>
        </p:nvSpPr>
        <p:spPr>
          <a:xfrm>
            <a:off x="9143502" y="6367641"/>
            <a:ext cx="4392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0" name="Google Shape;740;g5b0d3d6e1d_0_587"/>
          <p:cNvSpPr txBox="1">
            <a:spLocks noGrp="1"/>
          </p:cNvSpPr>
          <p:nvPr>
            <p:ph type="body" idx="13"/>
          </p:nvPr>
        </p:nvSpPr>
        <p:spPr>
          <a:xfrm>
            <a:off x="9143502" y="6943704"/>
            <a:ext cx="4104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1" name="Google Shape;741;g5b0d3d6e1d_0_587"/>
          <p:cNvSpPr>
            <a:spLocks noGrp="1"/>
          </p:cNvSpPr>
          <p:nvPr>
            <p:ph type="pic" idx="14"/>
          </p:nvPr>
        </p:nvSpPr>
        <p:spPr>
          <a:xfrm>
            <a:off x="13535991" y="2263181"/>
            <a:ext cx="3888000" cy="3888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42" name="Google Shape;742;g5b0d3d6e1d_0_587"/>
          <p:cNvSpPr txBox="1">
            <a:spLocks noGrp="1"/>
          </p:cNvSpPr>
          <p:nvPr>
            <p:ph type="body" idx="15"/>
          </p:nvPr>
        </p:nvSpPr>
        <p:spPr>
          <a:xfrm>
            <a:off x="13391678" y="6367642"/>
            <a:ext cx="4392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3" name="Google Shape;743;g5b0d3d6e1d_0_587"/>
          <p:cNvSpPr txBox="1">
            <a:spLocks noGrp="1"/>
          </p:cNvSpPr>
          <p:nvPr>
            <p:ph type="body" idx="16"/>
          </p:nvPr>
        </p:nvSpPr>
        <p:spPr>
          <a:xfrm>
            <a:off x="13391678" y="6943705"/>
            <a:ext cx="4104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3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3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3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3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3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3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3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3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7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7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7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7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9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7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7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7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7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7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7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7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7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7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7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7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7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7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7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7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7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7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7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7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7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7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7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5500"/>
                            </p:stCondLst>
                            <p:childTnLst>
                              <p:par>
                                <p:cTn id="2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6000"/>
                            </p:stCondLst>
                            <p:childTnLst>
                              <p:par>
                                <p:cTn id="2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7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6500"/>
                            </p:stCondLst>
                            <p:childTnLst>
                              <p:par>
                                <p:cTn id="2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7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17000"/>
                            </p:stCondLst>
                            <p:childTnLst>
                              <p:par>
                                <p:cTn id="2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7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175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7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8000"/>
                            </p:stCondLst>
                            <p:childTnLst>
                              <p:par>
                                <p:cTn id="2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7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18500"/>
                            </p:stCondLst>
                            <p:childTnLst>
                              <p:par>
                                <p:cTn id="2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7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19000"/>
                            </p:stCondLst>
                            <p:childTnLst>
                              <p:par>
                                <p:cTn id="2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7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19500"/>
                            </p:stCondLst>
                            <p:childTnLst>
                              <p:par>
                                <p:cTn id="2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7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20000"/>
                            </p:stCondLst>
                            <p:childTnLst>
                              <p:par>
                                <p:cTn id="2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7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7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7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7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7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7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7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7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6" dur="500"/>
                                        <p:tgtEl>
                                          <p:spTgt spid="7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7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Images 2">
  <p:cSld name="4 Images 2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5b0d3d6e1d_0_604"/>
          <p:cNvSpPr>
            <a:spLocks noGrp="1"/>
          </p:cNvSpPr>
          <p:nvPr>
            <p:ph type="pic" idx="2"/>
          </p:nvPr>
        </p:nvSpPr>
        <p:spPr>
          <a:xfrm>
            <a:off x="790575" y="2263179"/>
            <a:ext cx="3312300" cy="3312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46" name="Google Shape;746;g5b0d3d6e1d_0_604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7" name="Google Shape;747;g5b0d3d6e1d_0_604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8" name="Google Shape;748;g5b0d3d6e1d_0_604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49" name="Google Shape;749;g5b0d3d6e1d_0_604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0" name="Google Shape;750;g5b0d3d6e1d_0_604"/>
          <p:cNvSpPr txBox="1">
            <a:spLocks noGrp="1"/>
          </p:cNvSpPr>
          <p:nvPr>
            <p:ph type="body" idx="3"/>
          </p:nvPr>
        </p:nvSpPr>
        <p:spPr>
          <a:xfrm>
            <a:off x="4246662" y="2551213"/>
            <a:ext cx="4680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1" name="Google Shape;751;g5b0d3d6e1d_0_604"/>
          <p:cNvSpPr txBox="1">
            <a:spLocks noGrp="1"/>
          </p:cNvSpPr>
          <p:nvPr>
            <p:ph type="body" idx="4"/>
          </p:nvPr>
        </p:nvSpPr>
        <p:spPr>
          <a:xfrm>
            <a:off x="4246662" y="3127276"/>
            <a:ext cx="4680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2" name="Google Shape;752;g5b0d3d6e1d_0_604"/>
          <p:cNvSpPr>
            <a:spLocks noGrp="1"/>
          </p:cNvSpPr>
          <p:nvPr>
            <p:ph type="pic" idx="5"/>
          </p:nvPr>
        </p:nvSpPr>
        <p:spPr>
          <a:xfrm>
            <a:off x="790278" y="5863580"/>
            <a:ext cx="3312300" cy="3312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53" name="Google Shape;753;g5b0d3d6e1d_0_604"/>
          <p:cNvSpPr txBox="1">
            <a:spLocks noGrp="1"/>
          </p:cNvSpPr>
          <p:nvPr>
            <p:ph type="body" idx="6"/>
          </p:nvPr>
        </p:nvSpPr>
        <p:spPr>
          <a:xfrm>
            <a:off x="4246365" y="6151614"/>
            <a:ext cx="4680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4" name="Google Shape;754;g5b0d3d6e1d_0_604"/>
          <p:cNvSpPr txBox="1">
            <a:spLocks noGrp="1"/>
          </p:cNvSpPr>
          <p:nvPr>
            <p:ph type="body" idx="7"/>
          </p:nvPr>
        </p:nvSpPr>
        <p:spPr>
          <a:xfrm>
            <a:off x="4246365" y="6727677"/>
            <a:ext cx="4680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5" name="Google Shape;755;g5b0d3d6e1d_0_604"/>
          <p:cNvSpPr>
            <a:spLocks noGrp="1"/>
          </p:cNvSpPr>
          <p:nvPr>
            <p:ph type="pic" idx="8"/>
          </p:nvPr>
        </p:nvSpPr>
        <p:spPr>
          <a:xfrm>
            <a:off x="9287519" y="2263179"/>
            <a:ext cx="3312300" cy="3312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56" name="Google Shape;756;g5b0d3d6e1d_0_604"/>
          <p:cNvSpPr txBox="1">
            <a:spLocks noGrp="1"/>
          </p:cNvSpPr>
          <p:nvPr>
            <p:ph type="body" idx="9"/>
          </p:nvPr>
        </p:nvSpPr>
        <p:spPr>
          <a:xfrm>
            <a:off x="12743606" y="2551213"/>
            <a:ext cx="4680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7" name="Google Shape;757;g5b0d3d6e1d_0_604"/>
          <p:cNvSpPr txBox="1">
            <a:spLocks noGrp="1"/>
          </p:cNvSpPr>
          <p:nvPr>
            <p:ph type="body" idx="13"/>
          </p:nvPr>
        </p:nvSpPr>
        <p:spPr>
          <a:xfrm>
            <a:off x="12743606" y="3127276"/>
            <a:ext cx="4680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8" name="Google Shape;758;g5b0d3d6e1d_0_604"/>
          <p:cNvSpPr>
            <a:spLocks noGrp="1"/>
          </p:cNvSpPr>
          <p:nvPr>
            <p:ph type="pic" idx="14"/>
          </p:nvPr>
        </p:nvSpPr>
        <p:spPr>
          <a:xfrm>
            <a:off x="9287222" y="5863580"/>
            <a:ext cx="3312300" cy="3312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59" name="Google Shape;759;g5b0d3d6e1d_0_604"/>
          <p:cNvSpPr txBox="1">
            <a:spLocks noGrp="1"/>
          </p:cNvSpPr>
          <p:nvPr>
            <p:ph type="body" idx="15"/>
          </p:nvPr>
        </p:nvSpPr>
        <p:spPr>
          <a:xfrm>
            <a:off x="12743309" y="6151614"/>
            <a:ext cx="46806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0" name="Google Shape;760;g5b0d3d6e1d_0_604"/>
          <p:cNvSpPr txBox="1">
            <a:spLocks noGrp="1"/>
          </p:cNvSpPr>
          <p:nvPr>
            <p:ph type="body" idx="16"/>
          </p:nvPr>
        </p:nvSpPr>
        <p:spPr>
          <a:xfrm>
            <a:off x="12743309" y="6727677"/>
            <a:ext cx="4680600" cy="2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7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7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000"/>
                            </p:stCondLst>
                            <p:childTnLst>
                              <p:par>
                                <p:cTn id="10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6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7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7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7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8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7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9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75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9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75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0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5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7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7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7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7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7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7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7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7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7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7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12000"/>
                            </p:stCondLst>
                            <p:childTnLst>
                              <p:par>
                                <p:cTn id="1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7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2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7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3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7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7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7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7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5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7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7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7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7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75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75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500"/>
                                        <p:tgtEl>
                                          <p:spTgt spid="7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7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75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75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5500"/>
                            </p:stCondLst>
                            <p:childTnLst>
                              <p:par>
                                <p:cTn id="23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7" fill="hold">
                            <p:stCondLst>
                              <p:cond delay="16000"/>
                            </p:stCondLst>
                            <p:childTnLst>
                              <p:par>
                                <p:cTn id="2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7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6500"/>
                            </p:stCondLst>
                            <p:childTnLst>
                              <p:par>
                                <p:cTn id="2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7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5" fill="hold">
                            <p:stCondLst>
                              <p:cond delay="17000"/>
                            </p:stCondLst>
                            <p:childTnLst>
                              <p:par>
                                <p:cTn id="2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7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175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7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8000"/>
                            </p:stCondLst>
                            <p:childTnLst>
                              <p:par>
                                <p:cTn id="2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7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18500"/>
                            </p:stCondLst>
                            <p:childTnLst>
                              <p:par>
                                <p:cTn id="2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7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1" fill="hold">
                            <p:stCondLst>
                              <p:cond delay="19000"/>
                            </p:stCondLst>
                            <p:childTnLst>
                              <p:par>
                                <p:cTn id="2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7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19500"/>
                            </p:stCondLst>
                            <p:childTnLst>
                              <p:par>
                                <p:cTn id="2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7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20000"/>
                            </p:stCondLst>
                            <p:childTnLst>
                              <p:par>
                                <p:cTn id="27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7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7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7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7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7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7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0" dur="500"/>
                                        <p:tgtEl>
                                          <p:spTgt spid="7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3" dur="500"/>
                                        <p:tgtEl>
                                          <p:spTgt spid="7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6" dur="500"/>
                                        <p:tgtEl>
                                          <p:spTgt spid="7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7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Items">
  <p:cSld name="3 Items"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5b0d3d6e1d_0_621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3" name="Google Shape;763;g5b0d3d6e1d_0_621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4" name="Google Shape;764;g5b0d3d6e1d_0_621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65" name="Google Shape;765;g5b0d3d6e1d_0_621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6" name="Google Shape;766;g5b0d3d6e1d_0_621"/>
          <p:cNvSpPr txBox="1">
            <a:spLocks noGrp="1"/>
          </p:cNvSpPr>
          <p:nvPr>
            <p:ph type="body" idx="2"/>
          </p:nvPr>
        </p:nvSpPr>
        <p:spPr>
          <a:xfrm>
            <a:off x="790278" y="2551210"/>
            <a:ext cx="5688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7" name="Google Shape;767;g5b0d3d6e1d_0_621"/>
          <p:cNvSpPr txBox="1">
            <a:spLocks noGrp="1"/>
          </p:cNvSpPr>
          <p:nvPr>
            <p:ph type="body" idx="3"/>
          </p:nvPr>
        </p:nvSpPr>
        <p:spPr>
          <a:xfrm>
            <a:off x="6838950" y="2263181"/>
            <a:ext cx="10369200" cy="18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68" name="Google Shape;768;g5b0d3d6e1d_0_621"/>
          <p:cNvCxnSpPr/>
          <p:nvPr/>
        </p:nvCxnSpPr>
        <p:spPr>
          <a:xfrm>
            <a:off x="6622926" y="2263180"/>
            <a:ext cx="0" cy="18723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69" name="Google Shape;769;g5b0d3d6e1d_0_621"/>
          <p:cNvSpPr txBox="1">
            <a:spLocks noGrp="1"/>
          </p:cNvSpPr>
          <p:nvPr>
            <p:ph type="body" idx="4"/>
          </p:nvPr>
        </p:nvSpPr>
        <p:spPr>
          <a:xfrm>
            <a:off x="790278" y="4999482"/>
            <a:ext cx="5688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0" name="Google Shape;770;g5b0d3d6e1d_0_621"/>
          <p:cNvSpPr txBox="1">
            <a:spLocks noGrp="1"/>
          </p:cNvSpPr>
          <p:nvPr>
            <p:ph type="body" idx="5"/>
          </p:nvPr>
        </p:nvSpPr>
        <p:spPr>
          <a:xfrm>
            <a:off x="6838950" y="4711453"/>
            <a:ext cx="10369200" cy="18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71" name="Google Shape;771;g5b0d3d6e1d_0_621"/>
          <p:cNvCxnSpPr/>
          <p:nvPr/>
        </p:nvCxnSpPr>
        <p:spPr>
          <a:xfrm>
            <a:off x="6622926" y="4711452"/>
            <a:ext cx="0" cy="18723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72" name="Google Shape;772;g5b0d3d6e1d_0_621"/>
          <p:cNvSpPr txBox="1">
            <a:spLocks noGrp="1"/>
          </p:cNvSpPr>
          <p:nvPr>
            <p:ph type="body" idx="6"/>
          </p:nvPr>
        </p:nvSpPr>
        <p:spPr>
          <a:xfrm>
            <a:off x="790278" y="7447753"/>
            <a:ext cx="5688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3" name="Google Shape;773;g5b0d3d6e1d_0_621"/>
          <p:cNvSpPr txBox="1">
            <a:spLocks noGrp="1"/>
          </p:cNvSpPr>
          <p:nvPr>
            <p:ph type="body" idx="7"/>
          </p:nvPr>
        </p:nvSpPr>
        <p:spPr>
          <a:xfrm>
            <a:off x="6838950" y="7159724"/>
            <a:ext cx="10369200" cy="18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74" name="Google Shape;774;g5b0d3d6e1d_0_621"/>
          <p:cNvCxnSpPr/>
          <p:nvPr/>
        </p:nvCxnSpPr>
        <p:spPr>
          <a:xfrm>
            <a:off x="6622926" y="7159723"/>
            <a:ext cx="0" cy="18723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6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7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7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7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7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7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7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7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7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7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7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6000"/>
                            </p:stCondLst>
                            <p:childTnLst>
                              <p:par>
                                <p:cTn id="1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7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7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7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7500"/>
                            </p:stCondLst>
                            <p:childTnLst>
                              <p:par>
                                <p:cTn id="1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7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7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8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7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7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9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21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7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7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22000"/>
                            </p:stCondLst>
                            <p:childTnLst>
                              <p:par>
                                <p:cTn id="2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7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22500"/>
                            </p:stCondLst>
                            <p:childTnLst>
                              <p:par>
                                <p:cTn id="2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7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7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23500"/>
                            </p:stCondLst>
                            <p:childTnLst>
                              <p:par>
                                <p:cTn id="2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7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7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24500"/>
                            </p:stCondLst>
                            <p:childTnLst>
                              <p:par>
                                <p:cTn id="2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7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25000"/>
                            </p:stCondLst>
                            <p:childTnLst>
                              <p:par>
                                <p:cTn id="2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7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7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26000"/>
                            </p:stCondLst>
                            <p:childTnLst>
                              <p:par>
                                <p:cTn id="2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7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7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27000"/>
                            </p:stCondLst>
                            <p:childTnLst>
                              <p:par>
                                <p:cTn id="2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500"/>
                                        <p:tgtEl>
                                          <p:spTgt spid="7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llars">
  <p:cSld name="3 Pllars"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5b0d3d6e1d_0_635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g5b0d3d6e1d_0_635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8" name="Google Shape;778;g5b0d3d6e1d_0_635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79" name="Google Shape;779;g5b0d3d6e1d_0_635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0" name="Google Shape;780;g5b0d3d6e1d_0_635"/>
          <p:cNvSpPr txBox="1">
            <a:spLocks noGrp="1"/>
          </p:cNvSpPr>
          <p:nvPr>
            <p:ph type="body" idx="2"/>
          </p:nvPr>
        </p:nvSpPr>
        <p:spPr>
          <a:xfrm>
            <a:off x="808280" y="2551212"/>
            <a:ext cx="5454600" cy="20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1" name="Google Shape;781;g5b0d3d6e1d_0_635"/>
          <p:cNvSpPr txBox="1">
            <a:spLocks noGrp="1"/>
          </p:cNvSpPr>
          <p:nvPr>
            <p:ph type="body" idx="3"/>
          </p:nvPr>
        </p:nvSpPr>
        <p:spPr>
          <a:xfrm>
            <a:off x="1087311" y="5071492"/>
            <a:ext cx="4896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82" name="Google Shape;782;g5b0d3d6e1d_0_635"/>
          <p:cNvCxnSpPr/>
          <p:nvPr/>
        </p:nvCxnSpPr>
        <p:spPr>
          <a:xfrm rot="10800000">
            <a:off x="1087255" y="4927477"/>
            <a:ext cx="4896600" cy="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3" name="Google Shape;783;g5b0d3d6e1d_0_635"/>
          <p:cNvSpPr txBox="1">
            <a:spLocks noGrp="1"/>
          </p:cNvSpPr>
          <p:nvPr>
            <p:ph type="body" idx="4"/>
          </p:nvPr>
        </p:nvSpPr>
        <p:spPr>
          <a:xfrm>
            <a:off x="6388900" y="2551212"/>
            <a:ext cx="5454600" cy="20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4" name="Google Shape;784;g5b0d3d6e1d_0_635"/>
          <p:cNvSpPr txBox="1">
            <a:spLocks noGrp="1"/>
          </p:cNvSpPr>
          <p:nvPr>
            <p:ph type="body" idx="5"/>
          </p:nvPr>
        </p:nvSpPr>
        <p:spPr>
          <a:xfrm>
            <a:off x="6667931" y="5071492"/>
            <a:ext cx="4896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85" name="Google Shape;785;g5b0d3d6e1d_0_635"/>
          <p:cNvCxnSpPr/>
          <p:nvPr/>
        </p:nvCxnSpPr>
        <p:spPr>
          <a:xfrm rot="10800000">
            <a:off x="6667875" y="4927477"/>
            <a:ext cx="4896600" cy="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86" name="Google Shape;786;g5b0d3d6e1d_0_635"/>
          <p:cNvSpPr txBox="1">
            <a:spLocks noGrp="1"/>
          </p:cNvSpPr>
          <p:nvPr>
            <p:ph type="body" idx="6"/>
          </p:nvPr>
        </p:nvSpPr>
        <p:spPr>
          <a:xfrm>
            <a:off x="11969520" y="2551212"/>
            <a:ext cx="5454600" cy="20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  <a:defRPr sz="60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7" name="Google Shape;787;g5b0d3d6e1d_0_635"/>
          <p:cNvSpPr txBox="1">
            <a:spLocks noGrp="1"/>
          </p:cNvSpPr>
          <p:nvPr>
            <p:ph type="body" idx="7"/>
          </p:nvPr>
        </p:nvSpPr>
        <p:spPr>
          <a:xfrm>
            <a:off x="12248551" y="5071492"/>
            <a:ext cx="4896600" cy="33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88" name="Google Shape;788;g5b0d3d6e1d_0_635"/>
          <p:cNvCxnSpPr/>
          <p:nvPr/>
        </p:nvCxnSpPr>
        <p:spPr>
          <a:xfrm rot="10800000">
            <a:off x="12248495" y="4927477"/>
            <a:ext cx="4896600" cy="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8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8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8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8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7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78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8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500"/>
                            </p:stCondLst>
                            <p:childTnLst>
                              <p:par>
                                <p:cTn id="10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7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7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7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7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7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25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7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3000"/>
                            </p:stCondLst>
                            <p:childTnLst>
                              <p:par>
                                <p:cTn id="13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7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3500"/>
                            </p:stCondLst>
                            <p:childTnLst>
                              <p:par>
                                <p:cTn id="140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7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7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7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7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5500"/>
                            </p:stCondLst>
                            <p:childTnLst>
                              <p:par>
                                <p:cTn id="1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7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16000"/>
                            </p:stCondLst>
                            <p:childTnLst>
                              <p:par>
                                <p:cTn id="1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7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>
                            <p:stCondLst>
                              <p:cond delay="16500"/>
                            </p:stCondLst>
                            <p:childTnLst>
                              <p:par>
                                <p:cTn id="1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7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7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7500"/>
                            </p:stCondLst>
                            <p:childTnLst>
                              <p:par>
                                <p:cTn id="1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7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8000"/>
                            </p:stCondLst>
                            <p:childTnLst>
                              <p:par>
                                <p:cTn id="1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7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8500"/>
                            </p:stCondLst>
                            <p:childTnLst>
                              <p:par>
                                <p:cTn id="18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7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7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9500"/>
                            </p:stCondLst>
                            <p:childTnLst>
                              <p:par>
                                <p:cTn id="19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7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20000"/>
                            </p:stCondLst>
                            <p:childTnLst>
                              <p:par>
                                <p:cTn id="19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500"/>
                                        <p:tgtEl>
                                          <p:spTgt spid="7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20500"/>
                            </p:stCondLst>
                            <p:childTnLst>
                              <p:par>
                                <p:cTn id="19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7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21000"/>
                            </p:stCondLst>
                            <p:childTnLst>
                              <p:par>
                                <p:cTn id="20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7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21500"/>
                            </p:stCondLst>
                            <p:childTnLst>
                              <p:par>
                                <p:cTn id="20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9" dur="500"/>
                                        <p:tgtEl>
                                          <p:spTgt spid="7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22000"/>
                            </p:stCondLst>
                            <p:childTnLst>
                              <p:par>
                                <p:cTn id="21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7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4" fill="hold">
                            <p:stCondLst>
                              <p:cond delay="22500"/>
                            </p:stCondLst>
                            <p:childTnLst>
                              <p:par>
                                <p:cTn id="21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7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230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23500"/>
                            </p:stCondLst>
                            <p:childTnLst>
                              <p:par>
                                <p:cTn id="2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24000"/>
                            </p:stCondLst>
                            <p:childTnLst>
                              <p:par>
                                <p:cTn id="2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24500"/>
                            </p:stCondLst>
                            <p:childTnLst>
                              <p:par>
                                <p:cTn id="2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25000"/>
                            </p:stCondLst>
                            <p:childTnLst>
                              <p:par>
                                <p:cTn id="2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25500"/>
                            </p:stCondLst>
                            <p:childTnLst>
                              <p:par>
                                <p:cTn id="2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7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26000"/>
                            </p:stCondLst>
                            <p:childTnLst>
                              <p:par>
                                <p:cTn id="2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7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26500"/>
                            </p:stCondLst>
                            <p:childTnLst>
                              <p:par>
                                <p:cTn id="2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7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27000"/>
                            </p:stCondLst>
                            <p:childTnLst>
                              <p:par>
                                <p:cTn id="2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500"/>
                                        <p:tgtEl>
                                          <p:spTgt spid="7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tfolio">
  <p:cSld name="Protfolio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3"/>
          <p:cNvSpPr>
            <a:spLocks noGrp="1"/>
          </p:cNvSpPr>
          <p:nvPr>
            <p:ph type="pic" idx="2"/>
          </p:nvPr>
        </p:nvSpPr>
        <p:spPr>
          <a:xfrm>
            <a:off x="142503" y="175245"/>
            <a:ext cx="3888135" cy="388813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62" name="Google Shape;62;p23"/>
          <p:cNvSpPr>
            <a:spLocks noGrp="1"/>
          </p:cNvSpPr>
          <p:nvPr>
            <p:ph type="pic" idx="3"/>
          </p:nvPr>
        </p:nvSpPr>
        <p:spPr>
          <a:xfrm>
            <a:off x="4174951" y="174948"/>
            <a:ext cx="8856687" cy="388813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63" name="Google Shape;63;p23"/>
          <p:cNvSpPr>
            <a:spLocks noGrp="1"/>
          </p:cNvSpPr>
          <p:nvPr>
            <p:ph type="pic" idx="4"/>
          </p:nvPr>
        </p:nvSpPr>
        <p:spPr>
          <a:xfrm>
            <a:off x="142206" y="4207396"/>
            <a:ext cx="6480720" cy="590465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64" name="Google Shape;64;p23"/>
          <p:cNvSpPr>
            <a:spLocks noGrp="1"/>
          </p:cNvSpPr>
          <p:nvPr>
            <p:ph type="pic" idx="5"/>
          </p:nvPr>
        </p:nvSpPr>
        <p:spPr>
          <a:xfrm>
            <a:off x="6766942" y="4207396"/>
            <a:ext cx="2880320" cy="2952328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65" name="Google Shape;65;p23"/>
          <p:cNvSpPr>
            <a:spLocks noGrp="1"/>
          </p:cNvSpPr>
          <p:nvPr>
            <p:ph type="pic" idx="6"/>
          </p:nvPr>
        </p:nvSpPr>
        <p:spPr>
          <a:xfrm>
            <a:off x="6766942" y="7303740"/>
            <a:ext cx="11377264" cy="280831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66" name="Google Shape;66;p23"/>
          <p:cNvSpPr>
            <a:spLocks noGrp="1"/>
          </p:cNvSpPr>
          <p:nvPr>
            <p:ph type="pic" idx="7"/>
          </p:nvPr>
        </p:nvSpPr>
        <p:spPr>
          <a:xfrm>
            <a:off x="13175655" y="174948"/>
            <a:ext cx="4968552" cy="388813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67" name="Google Shape;67;p23"/>
          <p:cNvSpPr txBox="1">
            <a:spLocks noGrp="1"/>
          </p:cNvSpPr>
          <p:nvPr>
            <p:ph type="body" idx="1"/>
          </p:nvPr>
        </p:nvSpPr>
        <p:spPr>
          <a:xfrm>
            <a:off x="9863286" y="4423420"/>
            <a:ext cx="8280920" cy="1368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23"/>
          <p:cNvSpPr txBox="1">
            <a:spLocks noGrp="1"/>
          </p:cNvSpPr>
          <p:nvPr>
            <p:ph type="body" idx="8"/>
          </p:nvPr>
        </p:nvSpPr>
        <p:spPr>
          <a:xfrm>
            <a:off x="9863286" y="5647556"/>
            <a:ext cx="8280920" cy="12961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1">
  <p:cSld name="Portfolio 1"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g5b0d3d6e1d_0_649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g5b0d3d6e1d_0_649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2" name="Google Shape;792;g5b0d3d6e1d_0_649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793" name="Google Shape;793;g5b0d3d6e1d_0_649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4" name="Google Shape;794;g5b0d3d6e1d_0_649"/>
          <p:cNvSpPr txBox="1">
            <a:spLocks noGrp="1"/>
          </p:cNvSpPr>
          <p:nvPr>
            <p:ph type="body" idx="2"/>
          </p:nvPr>
        </p:nvSpPr>
        <p:spPr>
          <a:xfrm>
            <a:off x="1186322" y="8383860"/>
            <a:ext cx="159138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5" name="Google Shape;795;g5b0d3d6e1d_0_649"/>
          <p:cNvSpPr>
            <a:spLocks noGrp="1"/>
          </p:cNvSpPr>
          <p:nvPr>
            <p:ph type="pic" idx="3"/>
          </p:nvPr>
        </p:nvSpPr>
        <p:spPr>
          <a:xfrm>
            <a:off x="1438350" y="2263180"/>
            <a:ext cx="2952300" cy="6048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96" name="Google Shape;796;g5b0d3d6e1d_0_649"/>
          <p:cNvSpPr>
            <a:spLocks noGrp="1"/>
          </p:cNvSpPr>
          <p:nvPr>
            <p:ph type="pic" idx="4"/>
          </p:nvPr>
        </p:nvSpPr>
        <p:spPr>
          <a:xfrm>
            <a:off x="4552696" y="2263180"/>
            <a:ext cx="2952300" cy="6048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97" name="Google Shape;797;g5b0d3d6e1d_0_649"/>
          <p:cNvSpPr>
            <a:spLocks noGrp="1"/>
          </p:cNvSpPr>
          <p:nvPr>
            <p:ph type="pic" idx="5"/>
          </p:nvPr>
        </p:nvSpPr>
        <p:spPr>
          <a:xfrm>
            <a:off x="7667042" y="2263180"/>
            <a:ext cx="2952300" cy="6048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98" name="Google Shape;798;g5b0d3d6e1d_0_649"/>
          <p:cNvSpPr>
            <a:spLocks noGrp="1"/>
          </p:cNvSpPr>
          <p:nvPr>
            <p:ph type="pic" idx="6"/>
          </p:nvPr>
        </p:nvSpPr>
        <p:spPr>
          <a:xfrm>
            <a:off x="10781388" y="2263180"/>
            <a:ext cx="2952300" cy="6048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799" name="Google Shape;799;g5b0d3d6e1d_0_649"/>
          <p:cNvSpPr>
            <a:spLocks noGrp="1"/>
          </p:cNvSpPr>
          <p:nvPr>
            <p:ph type="pic" idx="7"/>
          </p:nvPr>
        </p:nvSpPr>
        <p:spPr>
          <a:xfrm>
            <a:off x="13895734" y="2263180"/>
            <a:ext cx="2952300" cy="6048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folio 2">
  <p:cSld name="Portfolio 2"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5b0d3d6e1d_0_660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2" name="Google Shape;802;g5b0d3d6e1d_0_660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g5b0d3d6e1d_0_660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04" name="Google Shape;804;g5b0d3d6e1d_0_660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5" name="Google Shape;805;g5b0d3d6e1d_0_660"/>
          <p:cNvSpPr txBox="1">
            <a:spLocks noGrp="1"/>
          </p:cNvSpPr>
          <p:nvPr>
            <p:ph type="body" idx="2"/>
          </p:nvPr>
        </p:nvSpPr>
        <p:spPr>
          <a:xfrm>
            <a:off x="1186322" y="8383860"/>
            <a:ext cx="159138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6" name="Google Shape;806;g5b0d3d6e1d_0_660"/>
          <p:cNvSpPr>
            <a:spLocks noGrp="1"/>
          </p:cNvSpPr>
          <p:nvPr>
            <p:ph type="pic" idx="3"/>
          </p:nvPr>
        </p:nvSpPr>
        <p:spPr>
          <a:xfrm>
            <a:off x="1438350" y="2263180"/>
            <a:ext cx="3600300" cy="6048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807" name="Google Shape;807;g5b0d3d6e1d_0_660"/>
          <p:cNvSpPr>
            <a:spLocks noGrp="1"/>
          </p:cNvSpPr>
          <p:nvPr>
            <p:ph type="pic" idx="4"/>
          </p:nvPr>
        </p:nvSpPr>
        <p:spPr>
          <a:xfrm>
            <a:off x="5184000" y="2263180"/>
            <a:ext cx="6048000" cy="2952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808" name="Google Shape;808;g5b0d3d6e1d_0_660"/>
          <p:cNvSpPr>
            <a:spLocks noGrp="1"/>
          </p:cNvSpPr>
          <p:nvPr>
            <p:ph type="pic" idx="5"/>
          </p:nvPr>
        </p:nvSpPr>
        <p:spPr>
          <a:xfrm>
            <a:off x="11375454" y="2263180"/>
            <a:ext cx="5472600" cy="6048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809" name="Google Shape;809;g5b0d3d6e1d_0_660"/>
          <p:cNvSpPr>
            <a:spLocks noGrp="1"/>
          </p:cNvSpPr>
          <p:nvPr>
            <p:ph type="pic" idx="6"/>
          </p:nvPr>
        </p:nvSpPr>
        <p:spPr>
          <a:xfrm>
            <a:off x="5184000" y="5359524"/>
            <a:ext cx="6048000" cy="2952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0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0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0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0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0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5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0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Steps">
  <p:cSld name="4 Steps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5b0d3d6e1d_0_670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2" name="Google Shape;812;g5b0d3d6e1d_0_670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g5b0d3d6e1d_0_670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14" name="Google Shape;814;g5b0d3d6e1d_0_670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5" name="Google Shape;815;g5b0d3d6e1d_0_670"/>
          <p:cNvSpPr/>
          <p:nvPr/>
        </p:nvSpPr>
        <p:spPr>
          <a:xfrm>
            <a:off x="862286" y="3703340"/>
            <a:ext cx="4464600" cy="1091400"/>
          </a:xfrm>
          <a:prstGeom prst="chevron">
            <a:avLst>
              <a:gd name="adj" fmla="val 50000"/>
            </a:avLst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16" name="Google Shape;816;g5b0d3d6e1d_0_670"/>
          <p:cNvSpPr/>
          <p:nvPr/>
        </p:nvSpPr>
        <p:spPr>
          <a:xfrm>
            <a:off x="4990480" y="3703340"/>
            <a:ext cx="4464600" cy="1091400"/>
          </a:xfrm>
          <a:prstGeom prst="chevron">
            <a:avLst>
              <a:gd name="adj" fmla="val 50000"/>
            </a:avLst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17" name="Google Shape;817;g5b0d3d6e1d_0_670"/>
          <p:cNvSpPr/>
          <p:nvPr/>
        </p:nvSpPr>
        <p:spPr>
          <a:xfrm>
            <a:off x="9118674" y="3692134"/>
            <a:ext cx="4464600" cy="1091400"/>
          </a:xfrm>
          <a:prstGeom prst="chevron">
            <a:avLst>
              <a:gd name="adj" fmla="val 50000"/>
            </a:avLst>
          </a:prstGeom>
          <a:solidFill>
            <a:srgbClr val="7F7F7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18" name="Google Shape;818;g5b0d3d6e1d_0_670"/>
          <p:cNvSpPr/>
          <p:nvPr/>
        </p:nvSpPr>
        <p:spPr>
          <a:xfrm>
            <a:off x="13246869" y="3703340"/>
            <a:ext cx="4464600" cy="1091400"/>
          </a:xfrm>
          <a:prstGeom prst="chevron">
            <a:avLst>
              <a:gd name="adj" fmla="val 50000"/>
            </a:avLst>
          </a:pr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19" name="Google Shape;819;g5b0d3d6e1d_0_670"/>
          <p:cNvSpPr txBox="1">
            <a:spLocks noGrp="1"/>
          </p:cNvSpPr>
          <p:nvPr>
            <p:ph type="body" idx="2"/>
          </p:nvPr>
        </p:nvSpPr>
        <p:spPr>
          <a:xfrm>
            <a:off x="1438349" y="3811352"/>
            <a:ext cx="31692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0" name="Google Shape;820;g5b0d3d6e1d_0_670"/>
          <p:cNvSpPr txBox="1">
            <a:spLocks noGrp="1"/>
          </p:cNvSpPr>
          <p:nvPr>
            <p:ph type="body" idx="3"/>
          </p:nvPr>
        </p:nvSpPr>
        <p:spPr>
          <a:xfrm>
            <a:off x="718270" y="4855468"/>
            <a:ext cx="4104600" cy="27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1" name="Google Shape;821;g5b0d3d6e1d_0_670"/>
          <p:cNvSpPr txBox="1">
            <a:spLocks noGrp="1"/>
          </p:cNvSpPr>
          <p:nvPr>
            <p:ph type="body" idx="4"/>
          </p:nvPr>
        </p:nvSpPr>
        <p:spPr>
          <a:xfrm>
            <a:off x="13822931" y="3811352"/>
            <a:ext cx="31692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2" name="Google Shape;822;g5b0d3d6e1d_0_670"/>
          <p:cNvSpPr txBox="1">
            <a:spLocks noGrp="1"/>
          </p:cNvSpPr>
          <p:nvPr>
            <p:ph type="body" idx="5"/>
          </p:nvPr>
        </p:nvSpPr>
        <p:spPr>
          <a:xfrm>
            <a:off x="5566543" y="3811352"/>
            <a:ext cx="31692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3" name="Google Shape;823;g5b0d3d6e1d_0_670"/>
          <p:cNvSpPr txBox="1">
            <a:spLocks noGrp="1"/>
          </p:cNvSpPr>
          <p:nvPr>
            <p:ph type="body" idx="6"/>
          </p:nvPr>
        </p:nvSpPr>
        <p:spPr>
          <a:xfrm>
            <a:off x="9694737" y="3811352"/>
            <a:ext cx="31692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 sz="32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4" name="Google Shape;824;g5b0d3d6e1d_0_670"/>
          <p:cNvSpPr txBox="1">
            <a:spLocks noGrp="1"/>
          </p:cNvSpPr>
          <p:nvPr>
            <p:ph type="body" idx="7"/>
          </p:nvPr>
        </p:nvSpPr>
        <p:spPr>
          <a:xfrm>
            <a:off x="4846729" y="4855468"/>
            <a:ext cx="4104600" cy="27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5" name="Google Shape;825;g5b0d3d6e1d_0_670"/>
          <p:cNvSpPr txBox="1">
            <a:spLocks noGrp="1"/>
          </p:cNvSpPr>
          <p:nvPr>
            <p:ph type="body" idx="8"/>
          </p:nvPr>
        </p:nvSpPr>
        <p:spPr>
          <a:xfrm>
            <a:off x="8975188" y="4855468"/>
            <a:ext cx="4104600" cy="27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6" name="Google Shape;826;g5b0d3d6e1d_0_670"/>
          <p:cNvSpPr txBox="1">
            <a:spLocks noGrp="1"/>
          </p:cNvSpPr>
          <p:nvPr>
            <p:ph type="body" idx="9"/>
          </p:nvPr>
        </p:nvSpPr>
        <p:spPr>
          <a:xfrm>
            <a:off x="13103646" y="4855468"/>
            <a:ext cx="4104600" cy="27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5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000"/>
                            </p:stCondLst>
                            <p:childTnLst>
                              <p:par>
                                <p:cTn id="8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3500"/>
                            </p:stCondLst>
                            <p:childTnLst>
                              <p:par>
                                <p:cTn id="8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8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000"/>
                            </p:stCondLst>
                            <p:childTnLst>
                              <p:par>
                                <p:cTn id="8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4500"/>
                            </p:stCondLst>
                            <p:childTnLst>
                              <p:par>
                                <p:cTn id="9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0"/>
                            </p:stCondLst>
                            <p:childTnLst>
                              <p:par>
                                <p:cTn id="9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8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8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8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8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8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8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6000"/>
                            </p:stCondLst>
                            <p:childTnLst>
                              <p:par>
                                <p:cTn id="1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8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6500"/>
                            </p:stCondLst>
                            <p:childTnLst>
                              <p:par>
                                <p:cTn id="1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8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7000"/>
                            </p:stCondLst>
                            <p:childTnLst>
                              <p:par>
                                <p:cTn id="1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8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7500"/>
                            </p:stCondLst>
                            <p:childTnLst>
                              <p:par>
                                <p:cTn id="1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8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8000"/>
                            </p:stCondLst>
                            <p:childTnLst>
                              <p:par>
                                <p:cTn id="1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8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8500"/>
                            </p:stCondLst>
                            <p:childTnLst>
                              <p:par>
                                <p:cTn id="1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8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9000"/>
                            </p:stCondLst>
                            <p:childTnLst>
                              <p:par>
                                <p:cTn id="1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8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9500"/>
                            </p:stCondLst>
                            <p:childTnLst>
                              <p:par>
                                <p:cTn id="1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8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500"/>
                                        <p:tgtEl>
                                          <p:spTgt spid="8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8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8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8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8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8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8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8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8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8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7" fill="hold">
                            <p:stCondLst>
                              <p:cond delay="11000"/>
                            </p:stCondLst>
                            <p:childTnLst>
                              <p:par>
                                <p:cTn id="1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0" dur="500"/>
                                        <p:tgtEl>
                                          <p:spTgt spid="8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1500"/>
                            </p:stCondLst>
                            <p:childTnLst>
                              <p:par>
                                <p:cTn id="2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8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2000"/>
                            </p:stCondLst>
                            <p:childTnLst>
                              <p:par>
                                <p:cTn id="2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8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2500"/>
                            </p:stCondLst>
                            <p:childTnLst>
                              <p:par>
                                <p:cTn id="2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2" dur="500"/>
                                        <p:tgtEl>
                                          <p:spTgt spid="8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13000"/>
                            </p:stCondLst>
                            <p:childTnLst>
                              <p:par>
                                <p:cTn id="2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82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3500"/>
                            </p:stCondLst>
                            <p:childTnLst>
                              <p:par>
                                <p:cTn id="2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8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14000"/>
                            </p:stCondLst>
                            <p:childTnLst>
                              <p:par>
                                <p:cTn id="2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8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5" fill="hold">
                            <p:stCondLst>
                              <p:cond delay="14500"/>
                            </p:stCondLst>
                            <p:childTnLst>
                              <p:par>
                                <p:cTn id="2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8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15000"/>
                            </p:stCondLst>
                            <p:childTnLst>
                              <p:par>
                                <p:cTn id="2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500"/>
                                        <p:tgtEl>
                                          <p:spTgt spid="8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5500"/>
                            </p:stCondLst>
                            <p:childTnLst>
                              <p:par>
                                <p:cTn id="2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8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8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8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8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8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8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8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8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8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4" fill="hold">
                            <p:stCondLst>
                              <p:cond delay="16000"/>
                            </p:stCondLst>
                            <p:childTnLst>
                              <p:par>
                                <p:cTn id="2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7" dur="500"/>
                                        <p:tgtEl>
                                          <p:spTgt spid="8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8" fill="hold">
                            <p:stCondLst>
                              <p:cond delay="16500"/>
                            </p:stCondLst>
                            <p:childTnLst>
                              <p:par>
                                <p:cTn id="2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8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2" fill="hold">
                            <p:stCondLst>
                              <p:cond delay="17000"/>
                            </p:stCondLst>
                            <p:childTnLst>
                              <p:par>
                                <p:cTn id="2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8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6" fill="hold">
                            <p:stCondLst>
                              <p:cond delay="17500"/>
                            </p:stCondLst>
                            <p:childTnLst>
                              <p:par>
                                <p:cTn id="2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8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0" fill="hold">
                            <p:stCondLst>
                              <p:cond delay="18000"/>
                            </p:stCondLst>
                            <p:childTnLst>
                              <p:par>
                                <p:cTn id="2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8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4" fill="hold">
                            <p:stCondLst>
                              <p:cond delay="18500"/>
                            </p:stCondLst>
                            <p:childTnLst>
                              <p:par>
                                <p:cTn id="2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8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8" fill="hold">
                            <p:stCondLst>
                              <p:cond delay="19000"/>
                            </p:stCondLst>
                            <p:childTnLst>
                              <p:par>
                                <p:cTn id="2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8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2" fill="hold">
                            <p:stCondLst>
                              <p:cond delay="19500"/>
                            </p:stCondLst>
                            <p:childTnLst>
                              <p:par>
                                <p:cTn id="2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82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6" fill="hold">
                            <p:stCondLst>
                              <p:cond delay="20000"/>
                            </p:stCondLst>
                            <p:childTnLst>
                              <p:par>
                                <p:cTn id="2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82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rcles">
  <p:cSld name="Circles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5b0d3d6e1d_0_687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9" name="Google Shape;829;g5b0d3d6e1d_0_687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0" name="Google Shape;830;g5b0d3d6e1d_0_687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31" name="Google Shape;831;g5b0d3d6e1d_0_687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2" name="Google Shape;832;g5b0d3d6e1d_0_687"/>
          <p:cNvSpPr/>
          <p:nvPr/>
        </p:nvSpPr>
        <p:spPr>
          <a:xfrm>
            <a:off x="1366342" y="2623220"/>
            <a:ext cx="6120600" cy="6120600"/>
          </a:xfrm>
          <a:prstGeom prst="ellipse">
            <a:avLst/>
          </a:prstGeom>
          <a:solidFill>
            <a:srgbClr val="5D8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33" name="Google Shape;833;g5b0d3d6e1d_0_687"/>
          <p:cNvSpPr/>
          <p:nvPr/>
        </p:nvSpPr>
        <p:spPr>
          <a:xfrm>
            <a:off x="2117625" y="4148759"/>
            <a:ext cx="4618200" cy="4618200"/>
          </a:xfrm>
          <a:prstGeom prst="ellipse">
            <a:avLst/>
          </a:prstGeom>
          <a:solidFill>
            <a:srgbClr val="8C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34" name="Google Shape;834;g5b0d3d6e1d_0_687"/>
          <p:cNvSpPr/>
          <p:nvPr/>
        </p:nvSpPr>
        <p:spPr>
          <a:xfrm>
            <a:off x="3022526" y="5935589"/>
            <a:ext cx="2808300" cy="2808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cxnSp>
        <p:nvCxnSpPr>
          <p:cNvPr id="835" name="Google Shape;835;g5b0d3d6e1d_0_687"/>
          <p:cNvCxnSpPr/>
          <p:nvPr/>
        </p:nvCxnSpPr>
        <p:spPr>
          <a:xfrm rot="10800000">
            <a:off x="9142413" y="2470490"/>
            <a:ext cx="0" cy="17283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36" name="Google Shape;836;g5b0d3d6e1d_0_687"/>
          <p:cNvSpPr txBox="1">
            <a:spLocks noGrp="1"/>
          </p:cNvSpPr>
          <p:nvPr>
            <p:ph type="body" idx="2"/>
          </p:nvPr>
        </p:nvSpPr>
        <p:spPr>
          <a:xfrm>
            <a:off x="9318472" y="2383554"/>
            <a:ext cx="79617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7" name="Google Shape;837;g5b0d3d6e1d_0_687"/>
          <p:cNvSpPr txBox="1">
            <a:spLocks noGrp="1"/>
          </p:cNvSpPr>
          <p:nvPr>
            <p:ph type="body" idx="3"/>
          </p:nvPr>
        </p:nvSpPr>
        <p:spPr>
          <a:xfrm>
            <a:off x="9318472" y="3160606"/>
            <a:ext cx="79617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38" name="Google Shape;838;g5b0d3d6e1d_0_687"/>
          <p:cNvCxnSpPr/>
          <p:nvPr/>
        </p:nvCxnSpPr>
        <p:spPr>
          <a:xfrm rot="10800000" flipH="1">
            <a:off x="5974854" y="3334648"/>
            <a:ext cx="3167700" cy="4407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39" name="Google Shape;839;g5b0d3d6e1d_0_687"/>
          <p:cNvCxnSpPr/>
          <p:nvPr/>
        </p:nvCxnSpPr>
        <p:spPr>
          <a:xfrm rot="10800000">
            <a:off x="9145513" y="4726380"/>
            <a:ext cx="0" cy="17283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0" name="Google Shape;840;g5b0d3d6e1d_0_687"/>
          <p:cNvSpPr txBox="1">
            <a:spLocks noGrp="1"/>
          </p:cNvSpPr>
          <p:nvPr>
            <p:ph type="body" idx="4"/>
          </p:nvPr>
        </p:nvSpPr>
        <p:spPr>
          <a:xfrm>
            <a:off x="9321572" y="4639444"/>
            <a:ext cx="79617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1" name="Google Shape;841;g5b0d3d6e1d_0_687"/>
          <p:cNvSpPr txBox="1">
            <a:spLocks noGrp="1"/>
          </p:cNvSpPr>
          <p:nvPr>
            <p:ph type="body" idx="5"/>
          </p:nvPr>
        </p:nvSpPr>
        <p:spPr>
          <a:xfrm>
            <a:off x="9321572" y="5416496"/>
            <a:ext cx="79617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42" name="Google Shape;842;g5b0d3d6e1d_0_687"/>
          <p:cNvCxnSpPr/>
          <p:nvPr/>
        </p:nvCxnSpPr>
        <p:spPr>
          <a:xfrm rot="10800000" flipH="1">
            <a:off x="5977954" y="5590538"/>
            <a:ext cx="3167700" cy="4407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43" name="Google Shape;843;g5b0d3d6e1d_0_687"/>
          <p:cNvCxnSpPr/>
          <p:nvPr/>
        </p:nvCxnSpPr>
        <p:spPr>
          <a:xfrm rot="10800000">
            <a:off x="9142413" y="7030636"/>
            <a:ext cx="0" cy="17283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4" name="Google Shape;844;g5b0d3d6e1d_0_687"/>
          <p:cNvSpPr txBox="1">
            <a:spLocks noGrp="1"/>
          </p:cNvSpPr>
          <p:nvPr>
            <p:ph type="body" idx="6"/>
          </p:nvPr>
        </p:nvSpPr>
        <p:spPr>
          <a:xfrm>
            <a:off x="9318472" y="6943700"/>
            <a:ext cx="79617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5" name="Google Shape;845;g5b0d3d6e1d_0_687"/>
          <p:cNvSpPr txBox="1">
            <a:spLocks noGrp="1"/>
          </p:cNvSpPr>
          <p:nvPr>
            <p:ph type="body" idx="7"/>
          </p:nvPr>
        </p:nvSpPr>
        <p:spPr>
          <a:xfrm>
            <a:off x="9318472" y="7720752"/>
            <a:ext cx="79617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46" name="Google Shape;846;g5b0d3d6e1d_0_687"/>
          <p:cNvCxnSpPr/>
          <p:nvPr/>
        </p:nvCxnSpPr>
        <p:spPr>
          <a:xfrm>
            <a:off x="4750718" y="7339745"/>
            <a:ext cx="4391700" cy="55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47" name="Google Shape;847;g5b0d3d6e1d_0_687"/>
          <p:cNvSpPr txBox="1">
            <a:spLocks noGrp="1"/>
          </p:cNvSpPr>
          <p:nvPr>
            <p:ph type="body" idx="8"/>
          </p:nvPr>
        </p:nvSpPr>
        <p:spPr>
          <a:xfrm>
            <a:off x="3022526" y="3029747"/>
            <a:ext cx="2736300" cy="8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8" name="Google Shape;848;g5b0d3d6e1d_0_687"/>
          <p:cNvSpPr txBox="1">
            <a:spLocks noGrp="1"/>
          </p:cNvSpPr>
          <p:nvPr>
            <p:ph type="body" idx="9"/>
          </p:nvPr>
        </p:nvSpPr>
        <p:spPr>
          <a:xfrm>
            <a:off x="3022526" y="4829947"/>
            <a:ext cx="2736300" cy="8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9" name="Google Shape;849;g5b0d3d6e1d_0_687"/>
          <p:cNvSpPr txBox="1">
            <a:spLocks noGrp="1"/>
          </p:cNvSpPr>
          <p:nvPr>
            <p:ph type="body" idx="13"/>
          </p:nvPr>
        </p:nvSpPr>
        <p:spPr>
          <a:xfrm>
            <a:off x="3058530" y="6990187"/>
            <a:ext cx="2736300" cy="8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3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8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3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3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83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000"/>
                            </p:stCondLst>
                            <p:childTnLst>
                              <p:par>
                                <p:cTn id="12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8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8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8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8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8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8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8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8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5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8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8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8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8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8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8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8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84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84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8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8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8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8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8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8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8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8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8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35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8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8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8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8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8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84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84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84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84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0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4500"/>
                            </p:stCondLst>
                            <p:childTnLst>
                              <p:par>
                                <p:cTn id="2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8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8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500"/>
                                        <p:tgtEl>
                                          <p:spTgt spid="8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8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8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8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500"/>
                                        <p:tgtEl>
                                          <p:spTgt spid="8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8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8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8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8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8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8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8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500"/>
                                        <p:tgtEl>
                                          <p:spTgt spid="8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8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8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8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ext Only">
  <p:cSld name="2_Text Only"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5b0d3d6e1d_0_710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2" name="Google Shape;852;g5b0d3d6e1d_0_710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3" name="Google Shape;853;g5b0d3d6e1d_0_710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54" name="Google Shape;854;g5b0d3d6e1d_0_710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5" name="Google Shape;855;g5b0d3d6e1d_0_710"/>
          <p:cNvSpPr/>
          <p:nvPr/>
        </p:nvSpPr>
        <p:spPr>
          <a:xfrm>
            <a:off x="5830838" y="2479203"/>
            <a:ext cx="6480600" cy="648060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rgbClr val="D5FF6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56" name="Google Shape;856;g5b0d3d6e1d_0_710"/>
          <p:cNvSpPr/>
          <p:nvPr/>
        </p:nvSpPr>
        <p:spPr>
          <a:xfrm rot="5400000">
            <a:off x="5902966" y="2479203"/>
            <a:ext cx="6480600" cy="648060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rgbClr val="5D8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57" name="Google Shape;857;g5b0d3d6e1d_0_710"/>
          <p:cNvSpPr/>
          <p:nvPr/>
        </p:nvSpPr>
        <p:spPr>
          <a:xfrm rot="10800000">
            <a:off x="5902966" y="2551331"/>
            <a:ext cx="6480600" cy="648060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rgbClr val="8CC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58" name="Google Shape;858;g5b0d3d6e1d_0_710"/>
          <p:cNvSpPr/>
          <p:nvPr/>
        </p:nvSpPr>
        <p:spPr>
          <a:xfrm rot="-5400000">
            <a:off x="5830838" y="2551331"/>
            <a:ext cx="6480600" cy="6480600"/>
          </a:xfrm>
          <a:prstGeom prst="blockArc">
            <a:avLst>
              <a:gd name="adj1" fmla="val 10800000"/>
              <a:gd name="adj2" fmla="val 16191525"/>
              <a:gd name="adj3" fmla="val 25571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cxnSp>
        <p:nvCxnSpPr>
          <p:cNvPr id="859" name="Google Shape;859;g5b0d3d6e1d_0_710"/>
          <p:cNvCxnSpPr/>
          <p:nvPr/>
        </p:nvCxnSpPr>
        <p:spPr>
          <a:xfrm rot="10800000">
            <a:off x="12639555" y="2335188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0" name="Google Shape;860;g5b0d3d6e1d_0_710"/>
          <p:cNvSpPr txBox="1">
            <a:spLocks noGrp="1"/>
          </p:cNvSpPr>
          <p:nvPr>
            <p:ph type="body" idx="2"/>
          </p:nvPr>
        </p:nvSpPr>
        <p:spPr>
          <a:xfrm>
            <a:off x="12815614" y="2390092"/>
            <a:ext cx="50406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1" name="Google Shape;861;g5b0d3d6e1d_0_710"/>
          <p:cNvSpPr txBox="1">
            <a:spLocks noGrp="1"/>
          </p:cNvSpPr>
          <p:nvPr>
            <p:ph type="body" idx="3"/>
          </p:nvPr>
        </p:nvSpPr>
        <p:spPr>
          <a:xfrm>
            <a:off x="12815614" y="3167144"/>
            <a:ext cx="50406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62" name="Google Shape;862;g5b0d3d6e1d_0_710"/>
          <p:cNvCxnSpPr/>
          <p:nvPr/>
        </p:nvCxnSpPr>
        <p:spPr>
          <a:xfrm rot="10800000">
            <a:off x="12629212" y="6943700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3" name="Google Shape;863;g5b0d3d6e1d_0_710"/>
          <p:cNvSpPr txBox="1">
            <a:spLocks noGrp="1"/>
          </p:cNvSpPr>
          <p:nvPr>
            <p:ph type="body" idx="4"/>
          </p:nvPr>
        </p:nvSpPr>
        <p:spPr>
          <a:xfrm>
            <a:off x="12805271" y="7030744"/>
            <a:ext cx="50406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4" name="Google Shape;864;g5b0d3d6e1d_0_710"/>
          <p:cNvSpPr txBox="1">
            <a:spLocks noGrp="1"/>
          </p:cNvSpPr>
          <p:nvPr>
            <p:ph type="body" idx="5"/>
          </p:nvPr>
        </p:nvSpPr>
        <p:spPr>
          <a:xfrm>
            <a:off x="12805271" y="7807796"/>
            <a:ext cx="50406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65" name="Google Shape;865;g5b0d3d6e1d_0_710"/>
          <p:cNvCxnSpPr/>
          <p:nvPr/>
        </p:nvCxnSpPr>
        <p:spPr>
          <a:xfrm rot="10800000">
            <a:off x="5593114" y="2384184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6" name="Google Shape;866;g5b0d3d6e1d_0_710"/>
          <p:cNvSpPr txBox="1">
            <a:spLocks noGrp="1"/>
          </p:cNvSpPr>
          <p:nvPr>
            <p:ph type="body" idx="6"/>
          </p:nvPr>
        </p:nvSpPr>
        <p:spPr>
          <a:xfrm>
            <a:off x="440581" y="2407196"/>
            <a:ext cx="50406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7" name="Google Shape;867;g5b0d3d6e1d_0_710"/>
          <p:cNvSpPr txBox="1">
            <a:spLocks noGrp="1"/>
          </p:cNvSpPr>
          <p:nvPr>
            <p:ph type="body" idx="7"/>
          </p:nvPr>
        </p:nvSpPr>
        <p:spPr>
          <a:xfrm>
            <a:off x="440581" y="3184248"/>
            <a:ext cx="50406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68" name="Google Shape;868;g5b0d3d6e1d_0_710"/>
          <p:cNvCxnSpPr/>
          <p:nvPr/>
        </p:nvCxnSpPr>
        <p:spPr>
          <a:xfrm rot="10800000">
            <a:off x="5582771" y="6943700"/>
            <a:ext cx="0" cy="2052000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9" name="Google Shape;869;g5b0d3d6e1d_0_710"/>
          <p:cNvSpPr txBox="1">
            <a:spLocks noGrp="1"/>
          </p:cNvSpPr>
          <p:nvPr>
            <p:ph type="body" idx="8"/>
          </p:nvPr>
        </p:nvSpPr>
        <p:spPr>
          <a:xfrm>
            <a:off x="430238" y="7047848"/>
            <a:ext cx="50406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0" name="Google Shape;870;g5b0d3d6e1d_0_710"/>
          <p:cNvSpPr txBox="1">
            <a:spLocks noGrp="1"/>
          </p:cNvSpPr>
          <p:nvPr>
            <p:ph type="body" idx="9"/>
          </p:nvPr>
        </p:nvSpPr>
        <p:spPr>
          <a:xfrm>
            <a:off x="430238" y="7824900"/>
            <a:ext cx="5040600" cy="12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1" name="Google Shape;871;g5b0d3d6e1d_0_710"/>
          <p:cNvSpPr txBox="1">
            <a:spLocks noGrp="1"/>
          </p:cNvSpPr>
          <p:nvPr>
            <p:ph type="body" idx="13"/>
          </p:nvPr>
        </p:nvSpPr>
        <p:spPr>
          <a:xfrm>
            <a:off x="9791278" y="3701272"/>
            <a:ext cx="20148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2" name="Google Shape;872;g5b0d3d6e1d_0_710"/>
          <p:cNvSpPr txBox="1">
            <a:spLocks noGrp="1"/>
          </p:cNvSpPr>
          <p:nvPr>
            <p:ph type="body" idx="14"/>
          </p:nvPr>
        </p:nvSpPr>
        <p:spPr>
          <a:xfrm>
            <a:off x="9791278" y="7157656"/>
            <a:ext cx="20148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3" name="Google Shape;873;g5b0d3d6e1d_0_710"/>
          <p:cNvSpPr txBox="1">
            <a:spLocks noGrp="1"/>
          </p:cNvSpPr>
          <p:nvPr>
            <p:ph type="body" idx="15"/>
          </p:nvPr>
        </p:nvSpPr>
        <p:spPr>
          <a:xfrm>
            <a:off x="6334894" y="3703340"/>
            <a:ext cx="20148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4" name="Google Shape;874;g5b0d3d6e1d_0_710"/>
          <p:cNvSpPr txBox="1">
            <a:spLocks noGrp="1"/>
          </p:cNvSpPr>
          <p:nvPr>
            <p:ph type="body" idx="16"/>
          </p:nvPr>
        </p:nvSpPr>
        <p:spPr>
          <a:xfrm>
            <a:off x="6334894" y="7159724"/>
            <a:ext cx="2014800" cy="7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75" name="Google Shape;875;g5b0d3d6e1d_0_710"/>
          <p:cNvCxnSpPr>
            <a:stCxn id="871" idx="3"/>
          </p:cNvCxnSpPr>
          <p:nvPr/>
        </p:nvCxnSpPr>
        <p:spPr>
          <a:xfrm rot="10800000" flipH="1">
            <a:off x="11806078" y="3358222"/>
            <a:ext cx="833400" cy="704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6" name="Google Shape;876;g5b0d3d6e1d_0_710"/>
          <p:cNvCxnSpPr>
            <a:stCxn id="872" idx="3"/>
          </p:cNvCxnSpPr>
          <p:nvPr/>
        </p:nvCxnSpPr>
        <p:spPr>
          <a:xfrm>
            <a:off x="11806078" y="7518706"/>
            <a:ext cx="823200" cy="4803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7" name="Google Shape;877;g5b0d3d6e1d_0_710"/>
          <p:cNvCxnSpPr/>
          <p:nvPr/>
        </p:nvCxnSpPr>
        <p:spPr>
          <a:xfrm rot="10800000" flipH="1">
            <a:off x="5593114" y="7518688"/>
            <a:ext cx="741900" cy="4803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78" name="Google Shape;878;g5b0d3d6e1d_0_710"/>
          <p:cNvCxnSpPr>
            <a:stCxn id="873" idx="1"/>
          </p:cNvCxnSpPr>
          <p:nvPr/>
        </p:nvCxnSpPr>
        <p:spPr>
          <a:xfrm rot="10800000">
            <a:off x="5592994" y="3358190"/>
            <a:ext cx="741900" cy="706200"/>
          </a:xfrm>
          <a:prstGeom prst="bentConnector3">
            <a:avLst>
              <a:gd name="adj1" fmla="val 49992"/>
            </a:avLst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6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6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6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6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6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6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8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6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86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000"/>
                            </p:stCondLst>
                            <p:childTnLst>
                              <p:par>
                                <p:cTn id="12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8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8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8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8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8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8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8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87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5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8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8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8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8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500"/>
                                        <p:tgtEl>
                                          <p:spTgt spid="8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8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500"/>
                                        <p:tgtEl>
                                          <p:spTgt spid="8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7" dur="500"/>
                                        <p:tgtEl>
                                          <p:spTgt spid="8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0" dur="500"/>
                                        <p:tgtEl>
                                          <p:spTgt spid="86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500"/>
                                        <p:tgtEl>
                                          <p:spTgt spid="8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8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8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8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500"/>
                                        <p:tgtEl>
                                          <p:spTgt spid="8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500"/>
                                        <p:tgtEl>
                                          <p:spTgt spid="8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8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8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500"/>
                                        <p:tgtEl>
                                          <p:spTgt spid="86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>
                            <p:stCondLst>
                              <p:cond delay="3500"/>
                            </p:stCondLst>
                            <p:childTnLst>
                              <p:par>
                                <p:cTn id="21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500"/>
                                        <p:tgtEl>
                                          <p:spTgt spid="8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8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8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8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87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2" dur="500"/>
                                        <p:tgtEl>
                                          <p:spTgt spid="8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8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8" dur="500"/>
                                        <p:tgtEl>
                                          <p:spTgt spid="8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9" fill="hold">
                            <p:stCondLst>
                              <p:cond delay="4000"/>
                            </p:stCondLst>
                            <p:childTnLst>
                              <p:par>
                                <p:cTn id="25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2" dur="5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4500"/>
                            </p:stCondLst>
                            <p:childTnLst>
                              <p:par>
                                <p:cTn id="2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2" dur="500"/>
                                        <p:tgtEl>
                                          <p:spTgt spid="8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5" dur="500"/>
                                        <p:tgtEl>
                                          <p:spTgt spid="8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8" dur="500"/>
                                        <p:tgtEl>
                                          <p:spTgt spid="8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8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8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7" dur="500"/>
                                        <p:tgtEl>
                                          <p:spTgt spid="86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0" dur="500"/>
                                        <p:tgtEl>
                                          <p:spTgt spid="86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3" dur="500"/>
                                        <p:tgtEl>
                                          <p:spTgt spid="86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8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8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8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500"/>
                                        <p:tgtEl>
                                          <p:spTgt spid="8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8" dur="500"/>
                                        <p:tgtEl>
                                          <p:spTgt spid="8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1" dur="500"/>
                                        <p:tgtEl>
                                          <p:spTgt spid="8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4" dur="500"/>
                                        <p:tgtEl>
                                          <p:spTgt spid="8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8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0" dur="500"/>
                                        <p:tgtEl>
                                          <p:spTgt spid="87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1" fill="hold">
                            <p:stCondLst>
                              <p:cond delay="5000"/>
                            </p:stCondLst>
                            <p:childTnLst>
                              <p:par>
                                <p:cTn id="312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4" dur="500"/>
                                        <p:tgtEl>
                                          <p:spTgt spid="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7" dur="500"/>
                                        <p:tgtEl>
                                          <p:spTgt spid="8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0" dur="500"/>
                                        <p:tgtEl>
                                          <p:spTgt spid="8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3" dur="500"/>
                                        <p:tgtEl>
                                          <p:spTgt spid="8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6" dur="500"/>
                                        <p:tgtEl>
                                          <p:spTgt spid="8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9" dur="500"/>
                                        <p:tgtEl>
                                          <p:spTgt spid="8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2" dur="500"/>
                                        <p:tgtEl>
                                          <p:spTgt spid="8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5" dur="500"/>
                                        <p:tgtEl>
                                          <p:spTgt spid="8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8" dur="500"/>
                                        <p:tgtEl>
                                          <p:spTgt spid="8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1" dur="500"/>
                                        <p:tgtEl>
                                          <p:spTgt spid="87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2" fill="hold">
                            <p:stCondLst>
                              <p:cond delay="5500"/>
                            </p:stCondLst>
                            <p:childTnLst>
                              <p:par>
                                <p:cTn id="3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5" dur="500"/>
                                        <p:tgtEl>
                                          <p:spTgt spid="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6" fill="hold">
                            <p:stCondLst>
                              <p:cond delay="6000"/>
                            </p:stCondLst>
                            <p:childTnLst>
                              <p:par>
                                <p:cTn id="3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9" dur="500"/>
                                        <p:tgtEl>
                                          <p:spTgt spid="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5" dur="500"/>
                                        <p:tgtEl>
                                          <p:spTgt spid="8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8" dur="500"/>
                                        <p:tgtEl>
                                          <p:spTgt spid="8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1" dur="500"/>
                                        <p:tgtEl>
                                          <p:spTgt spid="8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4" dur="500"/>
                                        <p:tgtEl>
                                          <p:spTgt spid="8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500"/>
                                        <p:tgtEl>
                                          <p:spTgt spid="8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0" dur="500"/>
                                        <p:tgtEl>
                                          <p:spTgt spid="8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3" dur="500"/>
                                        <p:tgtEl>
                                          <p:spTgt spid="8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6" dur="500"/>
                                        <p:tgtEl>
                                          <p:spTgt spid="8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9" dur="500"/>
                                        <p:tgtEl>
                                          <p:spTgt spid="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5" dur="500"/>
                                        <p:tgtEl>
                                          <p:spTgt spid="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8" dur="500"/>
                                        <p:tgtEl>
                                          <p:spTgt spid="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1" dur="500"/>
                                        <p:tgtEl>
                                          <p:spTgt spid="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4" dur="500"/>
                                        <p:tgtEl>
                                          <p:spTgt spid="8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500"/>
                                        <p:tgtEl>
                                          <p:spTgt spid="8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0" dur="500"/>
                                        <p:tgtEl>
                                          <p:spTgt spid="8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3" dur="500"/>
                                        <p:tgtEl>
                                          <p:spTgt spid="8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 1">
  <p:cSld name="Graph 1"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5b0d3d6e1d_0_739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1" name="Google Shape;881;g5b0d3d6e1d_0_739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2" name="Google Shape;882;g5b0d3d6e1d_0_739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83" name="Google Shape;883;g5b0d3d6e1d_0_739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4" name="Google Shape;884;g5b0d3d6e1d_0_739"/>
          <p:cNvSpPr>
            <a:spLocks noGrp="1"/>
          </p:cNvSpPr>
          <p:nvPr>
            <p:ph type="chart" idx="2"/>
          </p:nvPr>
        </p:nvSpPr>
        <p:spPr>
          <a:xfrm>
            <a:off x="790278" y="2191172"/>
            <a:ext cx="6984900" cy="69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885" name="Google Shape;885;g5b0d3d6e1d_0_739"/>
          <p:cNvSpPr txBox="1">
            <a:spLocks noGrp="1"/>
          </p:cNvSpPr>
          <p:nvPr>
            <p:ph type="body" idx="3"/>
          </p:nvPr>
        </p:nvSpPr>
        <p:spPr>
          <a:xfrm>
            <a:off x="8063086" y="2743594"/>
            <a:ext cx="9429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6" name="Google Shape;886;g5b0d3d6e1d_0_739"/>
          <p:cNvSpPr txBox="1">
            <a:spLocks noGrp="1"/>
          </p:cNvSpPr>
          <p:nvPr>
            <p:ph type="body" idx="4"/>
          </p:nvPr>
        </p:nvSpPr>
        <p:spPr>
          <a:xfrm>
            <a:off x="8063086" y="3520646"/>
            <a:ext cx="9429900" cy="20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7" name="Google Shape;887;g5b0d3d6e1d_0_739"/>
          <p:cNvSpPr txBox="1">
            <a:spLocks noGrp="1"/>
          </p:cNvSpPr>
          <p:nvPr>
            <p:ph type="body" idx="5"/>
          </p:nvPr>
        </p:nvSpPr>
        <p:spPr>
          <a:xfrm>
            <a:off x="8066186" y="5806608"/>
            <a:ext cx="94299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8" name="Google Shape;888;g5b0d3d6e1d_0_739"/>
          <p:cNvSpPr txBox="1">
            <a:spLocks noGrp="1"/>
          </p:cNvSpPr>
          <p:nvPr>
            <p:ph type="body" idx="6"/>
          </p:nvPr>
        </p:nvSpPr>
        <p:spPr>
          <a:xfrm>
            <a:off x="8066186" y="6583660"/>
            <a:ext cx="9429900" cy="201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8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5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8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8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35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8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40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8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45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8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8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8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8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6500"/>
                            </p:stCondLst>
                            <p:childTnLst>
                              <p:par>
                                <p:cTn id="1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8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1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8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7500"/>
                            </p:stCondLst>
                            <p:childTnLst>
                              <p:par>
                                <p:cTn id="1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8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8000"/>
                            </p:stCondLst>
                            <p:childTnLst>
                              <p:par>
                                <p:cTn id="1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8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8500"/>
                            </p:stCondLst>
                            <p:childTnLst>
                              <p:par>
                                <p:cTn id="1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8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8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 2">
  <p:cSld name="Graph 2"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5b0d3d6e1d_0_749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1" name="Google Shape;891;g5b0d3d6e1d_0_749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2" name="Google Shape;892;g5b0d3d6e1d_0_749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893" name="Google Shape;893;g5b0d3d6e1d_0_749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4" name="Google Shape;894;g5b0d3d6e1d_0_749"/>
          <p:cNvSpPr>
            <a:spLocks noGrp="1"/>
          </p:cNvSpPr>
          <p:nvPr>
            <p:ph type="chart" idx="2"/>
          </p:nvPr>
        </p:nvSpPr>
        <p:spPr>
          <a:xfrm>
            <a:off x="790278" y="2263181"/>
            <a:ext cx="16633800" cy="51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895" name="Google Shape;895;g5b0d3d6e1d_0_749"/>
          <p:cNvSpPr txBox="1">
            <a:spLocks noGrp="1"/>
          </p:cNvSpPr>
          <p:nvPr>
            <p:ph type="body" idx="3"/>
          </p:nvPr>
        </p:nvSpPr>
        <p:spPr>
          <a:xfrm>
            <a:off x="790278" y="7591772"/>
            <a:ext cx="16633800" cy="8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6" name="Google Shape;896;g5b0d3d6e1d_0_749"/>
          <p:cNvSpPr txBox="1">
            <a:spLocks noGrp="1"/>
          </p:cNvSpPr>
          <p:nvPr>
            <p:ph type="body" idx="4"/>
          </p:nvPr>
        </p:nvSpPr>
        <p:spPr>
          <a:xfrm>
            <a:off x="790278" y="8311852"/>
            <a:ext cx="16633800" cy="11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9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9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9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9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9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9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9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9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8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8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8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8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89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0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1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8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2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2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3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89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9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8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45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50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9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5500"/>
                            </p:stCondLst>
                            <p:childTnLst>
                              <p:par>
                                <p:cTn id="1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89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6000"/>
                            </p:stCondLst>
                            <p:childTnLst>
                              <p:par>
                                <p:cTn id="1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9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650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9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70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89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75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89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80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89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 3">
  <p:cSld name="Graph 3">
    <p:spTree>
      <p:nvGrpSpPr>
        <p:cNvPr id="1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5b0d3d6e1d_0_757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9" name="Google Shape;899;g5b0d3d6e1d_0_757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g5b0d3d6e1d_0_757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901" name="Google Shape;901;g5b0d3d6e1d_0_757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2" name="Google Shape;902;g5b0d3d6e1d_0_757"/>
          <p:cNvSpPr>
            <a:spLocks noGrp="1"/>
          </p:cNvSpPr>
          <p:nvPr>
            <p:ph type="chart" idx="2"/>
          </p:nvPr>
        </p:nvSpPr>
        <p:spPr>
          <a:xfrm>
            <a:off x="790278" y="2191172"/>
            <a:ext cx="9432900" cy="698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R="0" lvl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903" name="Google Shape;903;g5b0d3d6e1d_0_757"/>
          <p:cNvSpPr txBox="1">
            <a:spLocks noGrp="1"/>
          </p:cNvSpPr>
          <p:nvPr>
            <p:ph type="body" idx="3"/>
          </p:nvPr>
        </p:nvSpPr>
        <p:spPr>
          <a:xfrm>
            <a:off x="10367342" y="2983260"/>
            <a:ext cx="7125600" cy="20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4" name="Google Shape;904;g5b0d3d6e1d_0_757"/>
          <p:cNvSpPr txBox="1">
            <a:spLocks noGrp="1"/>
          </p:cNvSpPr>
          <p:nvPr>
            <p:ph type="body" idx="4"/>
          </p:nvPr>
        </p:nvSpPr>
        <p:spPr>
          <a:xfrm>
            <a:off x="10367342" y="4984448"/>
            <a:ext cx="7125600" cy="3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0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9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90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0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500"/>
                            </p:stCondLst>
                            <p:childTnLst>
                              <p:par>
                                <p:cTn id="9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0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9000"/>
                            </p:stCondLst>
                            <p:childTnLst>
                              <p:par>
                                <p:cTn id="9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90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500"/>
                            </p:stCondLst>
                            <p:childTnLst>
                              <p:par>
                                <p:cTn id="10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90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90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orldmap">
  <p:cSld name="Worldmap"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5b0d3d6e1d_0_765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g5b0d3d6e1d_0_765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8" name="Google Shape;908;g5b0d3d6e1d_0_765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lvl="0" indent="0" algn="l" rtl="0">
              <a:spcBef>
                <a:spcPts val="0"/>
              </a:spcBef>
              <a:buNone/>
              <a:defRPr/>
            </a:lvl1pPr>
            <a:lvl2pPr marL="0" lvl="1" indent="0" algn="l" rtl="0">
              <a:spcBef>
                <a:spcPts val="0"/>
              </a:spcBef>
              <a:buNone/>
              <a:defRPr/>
            </a:lvl2pPr>
            <a:lvl3pPr marL="0" lvl="2" indent="0" algn="l" rtl="0">
              <a:spcBef>
                <a:spcPts val="0"/>
              </a:spcBef>
              <a:buNone/>
              <a:defRPr/>
            </a:lvl3pPr>
            <a:lvl4pPr marL="0" lvl="3" indent="0" algn="l" rtl="0">
              <a:spcBef>
                <a:spcPts val="0"/>
              </a:spcBef>
              <a:buNone/>
              <a:defRPr/>
            </a:lvl4pPr>
            <a:lvl5pPr marL="0" lvl="4" indent="0" algn="l" rtl="0">
              <a:spcBef>
                <a:spcPts val="0"/>
              </a:spcBef>
              <a:buNone/>
              <a:defRPr/>
            </a:lvl5pPr>
            <a:lvl6pPr marL="0" lvl="5" indent="0" algn="l" rtl="0">
              <a:spcBef>
                <a:spcPts val="0"/>
              </a:spcBef>
              <a:buNone/>
              <a:defRPr/>
            </a:lvl6pPr>
            <a:lvl7pPr marL="0" lvl="6" indent="0" algn="l" rtl="0">
              <a:spcBef>
                <a:spcPts val="0"/>
              </a:spcBef>
              <a:buNone/>
              <a:defRPr/>
            </a:lvl7pPr>
            <a:lvl8pPr marL="0" lvl="7" indent="0" algn="l" rtl="0">
              <a:spcBef>
                <a:spcPts val="0"/>
              </a:spcBef>
              <a:buNone/>
              <a:defRPr/>
            </a:lvl8pPr>
            <a:lvl9pPr marL="0" lvl="8" indent="0" algn="l" rtl="0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909" name="Google Shape;909;g5b0d3d6e1d_0_765"/>
          <p:cNvSpPr txBox="1">
            <a:spLocks noGrp="1"/>
          </p:cNvSpPr>
          <p:nvPr>
            <p:ph type="body" idx="1"/>
          </p:nvPr>
        </p:nvSpPr>
        <p:spPr>
          <a:xfrm>
            <a:off x="790278" y="1183060"/>
            <a:ext cx="16273500" cy="5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910" name="Google Shape;910;g5b0d3d6e1d_0_7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2250" y="2362191"/>
            <a:ext cx="11985331" cy="6741749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g5b0d3d6e1d_0_765"/>
          <p:cNvSpPr/>
          <p:nvPr/>
        </p:nvSpPr>
        <p:spPr>
          <a:xfrm rot="8100000">
            <a:off x="1897222" y="4227161"/>
            <a:ext cx="370383" cy="370383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912" name="Google Shape;912;g5b0d3d6e1d_0_765"/>
          <p:cNvSpPr txBox="1">
            <a:spLocks noGrp="1"/>
          </p:cNvSpPr>
          <p:nvPr>
            <p:ph type="body" idx="2"/>
          </p:nvPr>
        </p:nvSpPr>
        <p:spPr>
          <a:xfrm>
            <a:off x="646262" y="2767236"/>
            <a:ext cx="2877300" cy="14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3" name="Google Shape;913;g5b0d3d6e1d_0_765"/>
          <p:cNvSpPr/>
          <p:nvPr/>
        </p:nvSpPr>
        <p:spPr>
          <a:xfrm rot="8100000">
            <a:off x="3286383" y="6732520"/>
            <a:ext cx="370383" cy="370383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914" name="Google Shape;914;g5b0d3d6e1d_0_765"/>
          <p:cNvSpPr txBox="1">
            <a:spLocks noGrp="1"/>
          </p:cNvSpPr>
          <p:nvPr>
            <p:ph type="body" idx="3"/>
          </p:nvPr>
        </p:nvSpPr>
        <p:spPr>
          <a:xfrm>
            <a:off x="2035423" y="5272596"/>
            <a:ext cx="2877300" cy="14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5" name="Google Shape;915;g5b0d3d6e1d_0_765"/>
          <p:cNvSpPr/>
          <p:nvPr/>
        </p:nvSpPr>
        <p:spPr>
          <a:xfrm rot="8100000">
            <a:off x="6349869" y="6121708"/>
            <a:ext cx="370383" cy="370383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916" name="Google Shape;916;g5b0d3d6e1d_0_765"/>
          <p:cNvSpPr txBox="1">
            <a:spLocks noGrp="1"/>
          </p:cNvSpPr>
          <p:nvPr>
            <p:ph type="body" idx="4"/>
          </p:nvPr>
        </p:nvSpPr>
        <p:spPr>
          <a:xfrm>
            <a:off x="5098909" y="4661783"/>
            <a:ext cx="2877300" cy="14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7" name="Google Shape;917;g5b0d3d6e1d_0_765"/>
          <p:cNvSpPr/>
          <p:nvPr/>
        </p:nvSpPr>
        <p:spPr>
          <a:xfrm rot="8100000">
            <a:off x="5978182" y="3734276"/>
            <a:ext cx="370383" cy="370383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918" name="Google Shape;918;g5b0d3d6e1d_0_765"/>
          <p:cNvSpPr txBox="1">
            <a:spLocks noGrp="1"/>
          </p:cNvSpPr>
          <p:nvPr>
            <p:ph type="body" idx="5"/>
          </p:nvPr>
        </p:nvSpPr>
        <p:spPr>
          <a:xfrm>
            <a:off x="4727222" y="2274351"/>
            <a:ext cx="2877300" cy="14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9" name="Google Shape;919;g5b0d3d6e1d_0_765"/>
          <p:cNvSpPr/>
          <p:nvPr/>
        </p:nvSpPr>
        <p:spPr>
          <a:xfrm rot="8100000">
            <a:off x="9292210" y="4148720"/>
            <a:ext cx="370383" cy="370383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920" name="Google Shape;920;g5b0d3d6e1d_0_765"/>
          <p:cNvSpPr txBox="1">
            <a:spLocks noGrp="1"/>
          </p:cNvSpPr>
          <p:nvPr>
            <p:ph type="body" idx="6"/>
          </p:nvPr>
        </p:nvSpPr>
        <p:spPr>
          <a:xfrm>
            <a:off x="8041251" y="2688795"/>
            <a:ext cx="2877300" cy="14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1" name="Google Shape;921;g5b0d3d6e1d_0_765"/>
          <p:cNvSpPr/>
          <p:nvPr/>
        </p:nvSpPr>
        <p:spPr>
          <a:xfrm rot="8100000">
            <a:off x="10540059" y="6994565"/>
            <a:ext cx="370383" cy="370383"/>
          </a:xfrm>
          <a:prstGeom prst="teardrop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922" name="Google Shape;922;g5b0d3d6e1d_0_765"/>
          <p:cNvSpPr txBox="1">
            <a:spLocks noGrp="1"/>
          </p:cNvSpPr>
          <p:nvPr>
            <p:ph type="body" idx="7"/>
          </p:nvPr>
        </p:nvSpPr>
        <p:spPr>
          <a:xfrm>
            <a:off x="9289099" y="5534640"/>
            <a:ext cx="2877300" cy="141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3" name="Google Shape;923;g5b0d3d6e1d_0_765"/>
          <p:cNvSpPr txBox="1">
            <a:spLocks noGrp="1"/>
          </p:cNvSpPr>
          <p:nvPr>
            <p:ph type="body" idx="8"/>
          </p:nvPr>
        </p:nvSpPr>
        <p:spPr>
          <a:xfrm>
            <a:off x="12527582" y="2767236"/>
            <a:ext cx="5184600" cy="20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L="457200" lvl="0" indent="-2286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4" name="Google Shape;924;g5b0d3d6e1d_0_765"/>
          <p:cNvSpPr txBox="1">
            <a:spLocks noGrp="1"/>
          </p:cNvSpPr>
          <p:nvPr>
            <p:ph type="body" idx="9"/>
          </p:nvPr>
        </p:nvSpPr>
        <p:spPr>
          <a:xfrm>
            <a:off x="12527582" y="4757356"/>
            <a:ext cx="5184600" cy="35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9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9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9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9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9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9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9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9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9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9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9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9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9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9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9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9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9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/>
                                        <p:tgtEl>
                                          <p:spTgt spid="9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000"/>
                            </p:stCondLst>
                            <p:childTnLst>
                              <p:par>
                                <p:cTn id="99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9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9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9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9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9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9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9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9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9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9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2500"/>
                            </p:stCondLst>
                            <p:childTnLst>
                              <p:par>
                                <p:cTn id="130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9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9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9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9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9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9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9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/>
                                        <p:tgtEl>
                                          <p:spTgt spid="9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9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"/>
                            </p:stCondLst>
                            <p:childTnLst>
                              <p:par>
                                <p:cTn id="161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9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9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/>
                                        <p:tgtEl>
                                          <p:spTgt spid="9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9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/>
                                        <p:tgtEl>
                                          <p:spTgt spid="9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9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2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4" dur="500"/>
                                        <p:tgtEl>
                                          <p:spTgt spid="9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/>
                                        <p:tgtEl>
                                          <p:spTgt spid="9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/>
                                        <p:tgtEl>
                                          <p:spTgt spid="9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3500"/>
                            </p:stCondLst>
                            <p:childTnLst>
                              <p:par>
                                <p:cTn id="192" presetID="2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4" dur="500"/>
                                        <p:tgtEl>
                                          <p:spTgt spid="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5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9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8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0" dur="500"/>
                                        <p:tgtEl>
                                          <p:spTgt spid="9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/>
                                        <p:tgtEl>
                                          <p:spTgt spid="9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4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6" dur="500"/>
                                        <p:tgtEl>
                                          <p:spTgt spid="9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7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9" dur="500"/>
                                        <p:tgtEl>
                                          <p:spTgt spid="9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0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2" dur="500"/>
                                        <p:tgtEl>
                                          <p:spTgt spid="9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3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5" dur="500"/>
                                        <p:tgtEl>
                                          <p:spTgt spid="9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6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8" dur="500"/>
                                        <p:tgtEl>
                                          <p:spTgt spid="9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9" presetID="2" presetClass="entr" presetSubtype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1" dur="500"/>
                                        <p:tgtEl>
                                          <p:spTgt spid="9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4000"/>
                            </p:stCondLst>
                            <p:childTnLst>
                              <p:par>
                                <p:cTn id="2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5000"/>
                            </p:stCondLst>
                            <p:childTnLst>
                              <p:par>
                                <p:cTn id="2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500"/>
                                        <p:tgtEl>
                                          <p:spTgt spid="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4" fill="hold">
                            <p:stCondLst>
                              <p:cond delay="5500"/>
                            </p:stCondLst>
                            <p:childTnLst>
                              <p:par>
                                <p:cTn id="2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8" fill="hold">
                            <p:stCondLst>
                              <p:cond delay="6000"/>
                            </p:stCondLst>
                            <p:childTnLst>
                              <p:par>
                                <p:cTn id="2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6500"/>
                            </p:stCondLst>
                            <p:childTnLst>
                              <p:par>
                                <p:cTn id="2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5" dur="500"/>
                                        <p:tgtEl>
                                          <p:spTgt spid="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7000"/>
                            </p:stCondLst>
                            <p:childTnLst>
                              <p:par>
                                <p:cTn id="2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7500"/>
                            </p:stCondLst>
                            <p:childTnLst>
                              <p:par>
                                <p:cTn id="2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3" dur="500"/>
                                        <p:tgtEl>
                                          <p:spTgt spid="9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7" dur="500"/>
                                        <p:tgtEl>
                                          <p:spTgt spid="9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0" dur="500"/>
                                        <p:tgtEl>
                                          <p:spTgt spid="9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3" dur="500"/>
                                        <p:tgtEl>
                                          <p:spTgt spid="9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9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9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2" dur="500"/>
                                        <p:tgtEl>
                                          <p:spTgt spid="9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3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5" dur="500"/>
                                        <p:tgtEl>
                                          <p:spTgt spid="9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8" dur="500"/>
                                        <p:tgtEl>
                                          <p:spTgt spid="9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9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9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ntents">
  <p:cSld name="4 Conten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4"/>
          <p:cNvSpPr txBox="1">
            <a:spLocks noGrp="1"/>
          </p:cNvSpPr>
          <p:nvPr>
            <p:ph type="title"/>
          </p:nvPr>
        </p:nvSpPr>
        <p:spPr>
          <a:xfrm>
            <a:off x="1078310" y="4128411"/>
            <a:ext cx="6192688" cy="201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rimson Text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24"/>
          <p:cNvGrpSpPr/>
          <p:nvPr/>
        </p:nvGrpSpPr>
        <p:grpSpPr>
          <a:xfrm>
            <a:off x="6838950" y="1263127"/>
            <a:ext cx="1552133" cy="1728192"/>
            <a:chOff x="7054974" y="1111052"/>
            <a:chExt cx="1552133" cy="1728192"/>
          </a:xfrm>
        </p:grpSpPr>
        <p:sp>
          <p:nvSpPr>
            <p:cNvPr id="72" name="Google Shape;72;p24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1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73" name="Google Shape;73;p24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4" name="Google Shape;74;p24"/>
          <p:cNvGrpSpPr/>
          <p:nvPr/>
        </p:nvGrpSpPr>
        <p:grpSpPr>
          <a:xfrm>
            <a:off x="6838950" y="3351359"/>
            <a:ext cx="1552133" cy="1728192"/>
            <a:chOff x="7054974" y="1111052"/>
            <a:chExt cx="1552133" cy="1728192"/>
          </a:xfrm>
        </p:grpSpPr>
        <p:sp>
          <p:nvSpPr>
            <p:cNvPr id="75" name="Google Shape;75;p24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2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76" name="Google Shape;76;p24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7" name="Google Shape;77;p24"/>
          <p:cNvGrpSpPr/>
          <p:nvPr/>
        </p:nvGrpSpPr>
        <p:grpSpPr>
          <a:xfrm>
            <a:off x="6838950" y="5439591"/>
            <a:ext cx="1552133" cy="1728192"/>
            <a:chOff x="7054974" y="1111052"/>
            <a:chExt cx="1552133" cy="1728192"/>
          </a:xfrm>
        </p:grpSpPr>
        <p:sp>
          <p:nvSpPr>
            <p:cNvPr id="78" name="Google Shape;78;p24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3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79" name="Google Shape;79;p24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80" name="Google Shape;80;p24"/>
          <p:cNvGrpSpPr/>
          <p:nvPr/>
        </p:nvGrpSpPr>
        <p:grpSpPr>
          <a:xfrm>
            <a:off x="6838950" y="7527823"/>
            <a:ext cx="1552133" cy="1728192"/>
            <a:chOff x="7054974" y="1111052"/>
            <a:chExt cx="1552133" cy="1728192"/>
          </a:xfrm>
        </p:grpSpPr>
        <p:sp>
          <p:nvSpPr>
            <p:cNvPr id="81" name="Google Shape;81;p24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4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82" name="Google Shape;82;p24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83" name="Google Shape;83;p24"/>
          <p:cNvSpPr txBox="1">
            <a:spLocks noGrp="1"/>
          </p:cNvSpPr>
          <p:nvPr>
            <p:ph type="body" idx="1"/>
          </p:nvPr>
        </p:nvSpPr>
        <p:spPr>
          <a:xfrm>
            <a:off x="8567142" y="1176083"/>
            <a:ext cx="85689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24"/>
          <p:cNvSpPr txBox="1">
            <a:spLocks noGrp="1"/>
          </p:cNvSpPr>
          <p:nvPr>
            <p:ph type="body" idx="2"/>
          </p:nvPr>
        </p:nvSpPr>
        <p:spPr>
          <a:xfrm>
            <a:off x="8567142" y="1953135"/>
            <a:ext cx="856895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24"/>
          <p:cNvSpPr txBox="1">
            <a:spLocks noGrp="1"/>
          </p:cNvSpPr>
          <p:nvPr>
            <p:ph type="body" idx="3"/>
          </p:nvPr>
        </p:nvSpPr>
        <p:spPr>
          <a:xfrm>
            <a:off x="8567142" y="3247650"/>
            <a:ext cx="85689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24"/>
          <p:cNvSpPr txBox="1">
            <a:spLocks noGrp="1"/>
          </p:cNvSpPr>
          <p:nvPr>
            <p:ph type="body" idx="4"/>
          </p:nvPr>
        </p:nvSpPr>
        <p:spPr>
          <a:xfrm>
            <a:off x="8567142" y="4024702"/>
            <a:ext cx="856895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5"/>
          </p:nvPr>
        </p:nvSpPr>
        <p:spPr>
          <a:xfrm>
            <a:off x="8567142" y="5319217"/>
            <a:ext cx="85689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6"/>
          </p:nvPr>
        </p:nvSpPr>
        <p:spPr>
          <a:xfrm>
            <a:off x="8567142" y="6096269"/>
            <a:ext cx="856895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body" idx="7"/>
          </p:nvPr>
        </p:nvSpPr>
        <p:spPr>
          <a:xfrm>
            <a:off x="8567142" y="7390784"/>
            <a:ext cx="85689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body" idx="8"/>
          </p:nvPr>
        </p:nvSpPr>
        <p:spPr>
          <a:xfrm>
            <a:off x="8567142" y="8167836"/>
            <a:ext cx="856895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91" name="Google Shape;91;p24"/>
          <p:cNvGrpSpPr/>
          <p:nvPr/>
        </p:nvGrpSpPr>
        <p:grpSpPr>
          <a:xfrm>
            <a:off x="574254" y="3480339"/>
            <a:ext cx="661574" cy="1728192"/>
            <a:chOff x="4012746" y="1615108"/>
            <a:chExt cx="661574" cy="1728192"/>
          </a:xfrm>
        </p:grpSpPr>
        <p:cxnSp>
          <p:nvCxnSpPr>
            <p:cNvPr id="92" name="Google Shape;92;p24"/>
            <p:cNvCxnSpPr/>
            <p:nvPr/>
          </p:nvCxnSpPr>
          <p:spPr>
            <a:xfrm rot="10800000" flipH="1">
              <a:off x="4012746" y="161510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3" name="Google Shape;93;p24"/>
            <p:cNvCxnSpPr/>
            <p:nvPr/>
          </p:nvCxnSpPr>
          <p:spPr>
            <a:xfrm rot="10800000" flipH="1">
              <a:off x="4012746" y="197514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94" name="Google Shape;94;p24"/>
            <p:cNvCxnSpPr/>
            <p:nvPr/>
          </p:nvCxnSpPr>
          <p:spPr>
            <a:xfrm rot="10800000" flipH="1">
              <a:off x="4012746" y="233518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8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0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8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8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2500"/>
                            </p:stCondLst>
                            <p:childTnLst>
                              <p:par>
                                <p:cTn id="18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2" dur="50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5" dur="500"/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500"/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4" dur="500"/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0" dur="500"/>
                                        <p:tgtEl>
                                          <p:spTgt spid="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500"/>
                                        <p:tgtEl>
                                          <p:spTgt spid="8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8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2" dur="50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500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7" dur="500"/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0" dur="500"/>
                                        <p:tgtEl>
                                          <p:spTgt spid="9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3" dur="500"/>
                                        <p:tgtEl>
                                          <p:spTgt spid="9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ntents">
  <p:cSld name="3 Contents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>
            <a:spLocks noGrp="1"/>
          </p:cNvSpPr>
          <p:nvPr>
            <p:ph type="title"/>
          </p:nvPr>
        </p:nvSpPr>
        <p:spPr>
          <a:xfrm>
            <a:off x="1078310" y="4111746"/>
            <a:ext cx="6192688" cy="2016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rimson Text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7" name="Google Shape;97;p25"/>
          <p:cNvGrpSpPr/>
          <p:nvPr/>
        </p:nvGrpSpPr>
        <p:grpSpPr>
          <a:xfrm>
            <a:off x="6838950" y="2110558"/>
            <a:ext cx="1552133" cy="1728192"/>
            <a:chOff x="7054974" y="1111052"/>
            <a:chExt cx="1552133" cy="1728192"/>
          </a:xfrm>
        </p:grpSpPr>
        <p:sp>
          <p:nvSpPr>
            <p:cNvPr id="98" name="Google Shape;98;p25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1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99" name="Google Shape;99;p25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00" name="Google Shape;100;p25"/>
          <p:cNvGrpSpPr/>
          <p:nvPr/>
        </p:nvGrpSpPr>
        <p:grpSpPr>
          <a:xfrm>
            <a:off x="6838950" y="4198790"/>
            <a:ext cx="1552133" cy="1728192"/>
            <a:chOff x="7054974" y="1111052"/>
            <a:chExt cx="1552133" cy="1728192"/>
          </a:xfrm>
        </p:grpSpPr>
        <p:sp>
          <p:nvSpPr>
            <p:cNvPr id="101" name="Google Shape;101;p25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2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102" name="Google Shape;102;p25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03" name="Google Shape;103;p25"/>
          <p:cNvGrpSpPr/>
          <p:nvPr/>
        </p:nvGrpSpPr>
        <p:grpSpPr>
          <a:xfrm>
            <a:off x="6838950" y="6287022"/>
            <a:ext cx="1552133" cy="1728192"/>
            <a:chOff x="7054974" y="1111052"/>
            <a:chExt cx="1552133" cy="1728192"/>
          </a:xfrm>
        </p:grpSpPr>
        <p:sp>
          <p:nvSpPr>
            <p:cNvPr id="104" name="Google Shape;104;p25"/>
            <p:cNvSpPr txBox="1"/>
            <p:nvPr/>
          </p:nvSpPr>
          <p:spPr>
            <a:xfrm>
              <a:off x="7054974" y="1190318"/>
              <a:ext cx="1408117" cy="156966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9600" b="0" i="0" u="none" strike="noStrike" cap="none">
                  <a:solidFill>
                    <a:srgbClr val="7F7F7F"/>
                  </a:solidFill>
                  <a:latin typeface="Crimson Text"/>
                  <a:ea typeface="Crimson Text"/>
                  <a:cs typeface="Crimson Text"/>
                  <a:sym typeface="Crimson Text"/>
                </a:rPr>
                <a:t>3</a:t>
              </a:r>
              <a:endParaRPr sz="9600" b="0" i="0" u="none" strike="noStrike" cap="none">
                <a:solidFill>
                  <a:srgbClr val="7F7F7F"/>
                </a:solidFill>
                <a:latin typeface="Crimson Text"/>
                <a:ea typeface="Crimson Text"/>
                <a:cs typeface="Crimson Text"/>
                <a:sym typeface="Crimson Text"/>
              </a:endParaRPr>
            </a:p>
          </p:txBody>
        </p:sp>
        <p:cxnSp>
          <p:nvCxnSpPr>
            <p:cNvPr id="105" name="Google Shape;105;p25"/>
            <p:cNvCxnSpPr/>
            <p:nvPr/>
          </p:nvCxnSpPr>
          <p:spPr>
            <a:xfrm rot="10800000">
              <a:off x="8607107" y="1111052"/>
              <a:ext cx="0" cy="172819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06" name="Google Shape;106;p25"/>
          <p:cNvSpPr txBox="1">
            <a:spLocks noGrp="1"/>
          </p:cNvSpPr>
          <p:nvPr>
            <p:ph type="body" idx="1"/>
          </p:nvPr>
        </p:nvSpPr>
        <p:spPr>
          <a:xfrm>
            <a:off x="8567142" y="2023514"/>
            <a:ext cx="85689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body" idx="2"/>
          </p:nvPr>
        </p:nvSpPr>
        <p:spPr>
          <a:xfrm>
            <a:off x="8567142" y="2800566"/>
            <a:ext cx="856895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body" idx="3"/>
          </p:nvPr>
        </p:nvSpPr>
        <p:spPr>
          <a:xfrm>
            <a:off x="8567142" y="4095081"/>
            <a:ext cx="85689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5"/>
          <p:cNvSpPr txBox="1">
            <a:spLocks noGrp="1"/>
          </p:cNvSpPr>
          <p:nvPr>
            <p:ph type="body" idx="4"/>
          </p:nvPr>
        </p:nvSpPr>
        <p:spPr>
          <a:xfrm>
            <a:off x="8567142" y="4872133"/>
            <a:ext cx="856895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5"/>
          </p:nvPr>
        </p:nvSpPr>
        <p:spPr>
          <a:xfrm>
            <a:off x="8567142" y="6166648"/>
            <a:ext cx="8568952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  <a:defRPr sz="4000">
                <a:solidFill>
                  <a:schemeClr val="accent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5"/>
          <p:cNvSpPr txBox="1">
            <a:spLocks noGrp="1"/>
          </p:cNvSpPr>
          <p:nvPr>
            <p:ph type="body" idx="6"/>
          </p:nvPr>
        </p:nvSpPr>
        <p:spPr>
          <a:xfrm>
            <a:off x="8567142" y="6943700"/>
            <a:ext cx="8568952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12" name="Google Shape;112;p25"/>
          <p:cNvGrpSpPr/>
          <p:nvPr/>
        </p:nvGrpSpPr>
        <p:grpSpPr>
          <a:xfrm>
            <a:off x="574254" y="3463674"/>
            <a:ext cx="661574" cy="1728192"/>
            <a:chOff x="4012746" y="1615108"/>
            <a:chExt cx="661574" cy="1728192"/>
          </a:xfrm>
        </p:grpSpPr>
        <p:cxnSp>
          <p:nvCxnSpPr>
            <p:cNvPr id="113" name="Google Shape;113;p25"/>
            <p:cNvCxnSpPr/>
            <p:nvPr/>
          </p:nvCxnSpPr>
          <p:spPr>
            <a:xfrm rot="10800000" flipH="1">
              <a:off x="4012746" y="161510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4" name="Google Shape;114;p25"/>
            <p:cNvCxnSpPr/>
            <p:nvPr/>
          </p:nvCxnSpPr>
          <p:spPr>
            <a:xfrm rot="10800000" flipH="1">
              <a:off x="4012746" y="197514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15" name="Google Shape;115;p25"/>
            <p:cNvCxnSpPr/>
            <p:nvPr/>
          </p:nvCxnSpPr>
          <p:spPr>
            <a:xfrm rot="10800000" flipH="1">
              <a:off x="4012746" y="233518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0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0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10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10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00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1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1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1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1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1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500"/>
                                        <p:tgtEl>
                                          <p:spTgt spid="1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3" dur="500"/>
                                        <p:tgtEl>
                                          <p:spTgt spid="1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1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1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1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ord">
  <p:cSld name="Word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6"/>
          <p:cNvSpPr txBox="1">
            <a:spLocks noGrp="1"/>
          </p:cNvSpPr>
          <p:nvPr>
            <p:ph type="title"/>
          </p:nvPr>
        </p:nvSpPr>
        <p:spPr>
          <a:xfrm>
            <a:off x="790278" y="4274836"/>
            <a:ext cx="5904656" cy="13543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rimson Text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6"/>
          <p:cNvSpPr txBox="1">
            <a:spLocks noGrp="1"/>
          </p:cNvSpPr>
          <p:nvPr>
            <p:ph type="body" idx="1"/>
          </p:nvPr>
        </p:nvSpPr>
        <p:spPr>
          <a:xfrm>
            <a:off x="7555502" y="3991372"/>
            <a:ext cx="10372680" cy="1766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/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119" name="Google Shape;119;p26"/>
          <p:cNvGrpSpPr/>
          <p:nvPr/>
        </p:nvGrpSpPr>
        <p:grpSpPr>
          <a:xfrm>
            <a:off x="6838950" y="3919364"/>
            <a:ext cx="661574" cy="1728192"/>
            <a:chOff x="4012746" y="1615108"/>
            <a:chExt cx="661574" cy="1728192"/>
          </a:xfrm>
        </p:grpSpPr>
        <p:cxnSp>
          <p:nvCxnSpPr>
            <p:cNvPr id="120" name="Google Shape;120;p26"/>
            <p:cNvCxnSpPr/>
            <p:nvPr/>
          </p:nvCxnSpPr>
          <p:spPr>
            <a:xfrm rot="10800000" flipH="1">
              <a:off x="4012746" y="161510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1" name="Google Shape;121;p26"/>
            <p:cNvCxnSpPr/>
            <p:nvPr/>
          </p:nvCxnSpPr>
          <p:spPr>
            <a:xfrm rot="10800000" flipH="1">
              <a:off x="4012746" y="197514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22" name="Google Shape;122;p26"/>
            <p:cNvCxnSpPr/>
            <p:nvPr/>
          </p:nvCxnSpPr>
          <p:spPr>
            <a:xfrm rot="10800000" flipH="1">
              <a:off x="4012746" y="2335188"/>
              <a:ext cx="661574" cy="1008112"/>
            </a:xfrm>
            <a:prstGeom prst="straightConnector1">
              <a:avLst/>
            </a:prstGeom>
            <a:noFill/>
            <a:ln w="9525" cap="flat" cmpd="sng">
              <a:solidFill>
                <a:srgbClr val="B8FF00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26" Type="http://schemas.openxmlformats.org/officeDocument/2006/relationships/slideLayout" Target="../slideLayouts/slideLayout40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5" Type="http://schemas.openxmlformats.org/officeDocument/2006/relationships/slideLayout" Target="../slideLayouts/slideLayout39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slideLayout" Target="../slideLayouts/slideLayout37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Relationship Id="rId27" Type="http://schemas.openxmlformats.org/officeDocument/2006/relationships/slideLayout" Target="../slideLayouts/slideLayout4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26" Type="http://schemas.openxmlformats.org/officeDocument/2006/relationships/slideLayout" Target="../slideLayouts/slideLayout67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5" Type="http://schemas.openxmlformats.org/officeDocument/2006/relationships/slideLayout" Target="../slideLayouts/slideLayout66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24" Type="http://schemas.openxmlformats.org/officeDocument/2006/relationships/slideLayout" Target="../slideLayouts/slideLayout65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23" Type="http://schemas.openxmlformats.org/officeDocument/2006/relationships/slideLayout" Target="../slideLayouts/slideLayout64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slideLayout" Target="../slideLayouts/slideLayout63.xml"/><Relationship Id="rId27" Type="http://schemas.openxmlformats.org/officeDocument/2006/relationships/slideLayout" Target="../slideLayouts/slideLayout6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790278" y="318964"/>
            <a:ext cx="16457771" cy="915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 sz="5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914321" y="1738139"/>
            <a:ext cx="16457771" cy="7451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L="2743200" marR="0" lvl="5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L="3200400" marR="0" lvl="6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L="3657600" marR="0" lvl="7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L="4114800" marR="0" lvl="8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 sz="5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3" name="Google Shape;173;p14"/>
          <p:cNvSpPr txBox="1">
            <a:spLocks noGrp="1"/>
          </p:cNvSpPr>
          <p:nvPr>
            <p:ph type="body" idx="1"/>
          </p:nvPr>
        </p:nvSpPr>
        <p:spPr>
          <a:xfrm>
            <a:off x="914321" y="1738139"/>
            <a:ext cx="16457771" cy="7451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rm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L="2743200" marR="0" lvl="5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L="3200400" marR="0" lvl="6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L="3657600" marR="0" lvl="7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L="4114800" marR="0" lvl="8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75" name="Google Shape;175;p14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0" marR="0" lvl="1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0" marR="0" lvl="2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0" marR="0" lvl="3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0" marR="0" lvl="4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L="0" marR="0" lvl="5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L="0" marR="0" lvl="6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L="0" marR="0" lvl="7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L="0" marR="0" lvl="8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176" name="Google Shape;176;p14"/>
          <p:cNvSpPr/>
          <p:nvPr/>
        </p:nvSpPr>
        <p:spPr>
          <a:xfrm>
            <a:off x="0" y="1162075"/>
            <a:ext cx="18286413" cy="576064"/>
          </a:xfrm>
          <a:prstGeom prst="rect">
            <a:avLst/>
          </a:prstGeom>
          <a:gradFill>
            <a:gsLst>
              <a:gs pos="0">
                <a:srgbClr val="1D1B10"/>
              </a:gs>
              <a:gs pos="39000">
                <a:srgbClr val="000000">
                  <a:alpha val="53725"/>
                </a:srgbClr>
              </a:gs>
              <a:gs pos="74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cxnSp>
        <p:nvCxnSpPr>
          <p:cNvPr id="177" name="Google Shape;177;p14"/>
          <p:cNvCxnSpPr/>
          <p:nvPr/>
        </p:nvCxnSpPr>
        <p:spPr>
          <a:xfrm>
            <a:off x="17280109" y="9638928"/>
            <a:ext cx="0" cy="64807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4" r:id="rId21"/>
    <p:sldLayoutId id="2147483685" r:id="rId22"/>
    <p:sldLayoutId id="2147483686" r:id="rId23"/>
    <p:sldLayoutId id="2147483687" r:id="rId24"/>
    <p:sldLayoutId id="2147483688" r:id="rId25"/>
    <p:sldLayoutId id="2147483689" r:id="rId26"/>
    <p:sldLayoutId id="2147483690" r:id="rId2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5b0d3d6e1d_0_408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rimson Text"/>
              <a:buNone/>
              <a:defRPr sz="5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0" name="Google Shape;550;g5b0d3d6e1d_0_408"/>
          <p:cNvSpPr txBox="1">
            <a:spLocks noGrp="1"/>
          </p:cNvSpPr>
          <p:nvPr>
            <p:ph type="body" idx="1"/>
          </p:nvPr>
        </p:nvSpPr>
        <p:spPr>
          <a:xfrm>
            <a:off x="914321" y="1738139"/>
            <a:ext cx="16457700" cy="74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/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1828800" marR="0" lvl="3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2286000" marR="0" lvl="4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L="2743200" marR="0" lvl="5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L="3200400" marR="0" lvl="6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L="3657600" marR="0" lvl="7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L="4114800" marR="0" lvl="8" indent="-457200" algn="l" rtl="0"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551" name="Google Shape;551;g5b0d3d6e1d_0_408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1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552" name="Google Shape;552;g5b0d3d6e1d_0_408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marL="0" marR="0" lvl="1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marL="0" marR="0" lvl="2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marL="0" marR="0" lvl="3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marL="0" marR="0" lvl="4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marL="0" marR="0" lvl="5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marL="0" marR="0" lvl="6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marL="0" marR="0" lvl="7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marL="0" marR="0" lvl="8" indent="0" algn="l" rtl="0">
              <a:spcBef>
                <a:spcPts val="0"/>
              </a:spcBef>
              <a:buNone/>
              <a:defRPr sz="36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53" name="Google Shape;553;g5b0d3d6e1d_0_408"/>
          <p:cNvSpPr/>
          <p:nvPr/>
        </p:nvSpPr>
        <p:spPr>
          <a:xfrm>
            <a:off x="0" y="1162075"/>
            <a:ext cx="18286500" cy="576000"/>
          </a:xfrm>
          <a:prstGeom prst="rect">
            <a:avLst/>
          </a:prstGeom>
          <a:gradFill>
            <a:gsLst>
              <a:gs pos="0">
                <a:srgbClr val="1D1B10"/>
              </a:gs>
              <a:gs pos="39000">
                <a:srgbClr val="000000">
                  <a:alpha val="53725"/>
                </a:srgbClr>
              </a:gs>
              <a:gs pos="74000">
                <a:srgbClr val="000000">
                  <a:alpha val="0"/>
                </a:srgbClr>
              </a:gs>
              <a:gs pos="100000">
                <a:srgbClr val="000000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lt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cxnSp>
        <p:nvCxnSpPr>
          <p:cNvPr id="554" name="Google Shape;554;g5b0d3d6e1d_0_408"/>
          <p:cNvCxnSpPr/>
          <p:nvPr/>
        </p:nvCxnSpPr>
        <p:spPr>
          <a:xfrm>
            <a:off x="17280109" y="9638928"/>
            <a:ext cx="0" cy="64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4" r:id="rId23"/>
    <p:sldLayoutId id="2147483715" r:id="rId24"/>
    <p:sldLayoutId id="2147483716" r:id="rId25"/>
    <p:sldLayoutId id="2147483717" r:id="rId26"/>
    <p:sldLayoutId id="2147483718" r:id="rId2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52.221.197.75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1"/>
          <p:cNvSpPr txBox="1">
            <a:spLocks noGrp="1"/>
          </p:cNvSpPr>
          <p:nvPr>
            <p:ph type="title"/>
          </p:nvPr>
        </p:nvSpPr>
        <p:spPr>
          <a:xfrm>
            <a:off x="914320" y="4063602"/>
            <a:ext cx="16457771" cy="1440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Microsoft JhengHei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30" name="Google Shape;930;p1"/>
          <p:cNvSpPr txBox="1">
            <a:spLocks noGrp="1"/>
          </p:cNvSpPr>
          <p:nvPr>
            <p:ph type="body" idx="1"/>
          </p:nvPr>
        </p:nvSpPr>
        <p:spPr>
          <a:xfrm>
            <a:off x="907622" y="5366911"/>
            <a:ext cx="16344898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TW"/>
              <a:t>--- 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指尖洞察機先 </a:t>
            </a:r>
            <a:r>
              <a:rPr lang="zh-TW"/>
              <a:t>---</a:t>
            </a:r>
            <a:endParaRPr/>
          </a:p>
        </p:txBody>
      </p:sp>
      <p:sp>
        <p:nvSpPr>
          <p:cNvPr id="931" name="Google Shape;931;p1"/>
          <p:cNvSpPr txBox="1">
            <a:spLocks noGrp="1"/>
          </p:cNvSpPr>
          <p:nvPr>
            <p:ph type="body" idx="1"/>
          </p:nvPr>
        </p:nvSpPr>
        <p:spPr>
          <a:xfrm>
            <a:off x="914320" y="5942752"/>
            <a:ext cx="16344898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TW"/>
              <a:t>OD-40530076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9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Microsoft JhengHei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收益來源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26" name="Google Shape;1026;p9"/>
          <p:cNvSpPr txBox="1">
            <a:spLocks noGrp="1"/>
          </p:cNvSpPr>
          <p:nvPr>
            <p:ph type="body" idx="2"/>
          </p:nvPr>
        </p:nvSpPr>
        <p:spPr>
          <a:xfrm>
            <a:off x="2590478" y="2383554"/>
            <a:ext cx="14545617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徵才刊登費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27" name="Google Shape;1027;p9"/>
          <p:cNvSpPr txBox="1">
            <a:spLocks noGrp="1"/>
          </p:cNvSpPr>
          <p:nvPr>
            <p:ph type="body" idx="4"/>
          </p:nvPr>
        </p:nvSpPr>
        <p:spPr>
          <a:xfrm>
            <a:off x="2590478" y="4671145"/>
            <a:ext cx="14545617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職訓廣告費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28" name="Google Shape;1028;p9"/>
          <p:cNvSpPr txBox="1">
            <a:spLocks noGrp="1"/>
          </p:cNvSpPr>
          <p:nvPr>
            <p:ph type="body" idx="6"/>
          </p:nvPr>
        </p:nvSpPr>
        <p:spPr>
          <a:xfrm>
            <a:off x="2590478" y="6958736"/>
            <a:ext cx="14545617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付費功能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29" name="Google Shape;1029;p9"/>
          <p:cNvSpPr txBox="1">
            <a:spLocks noGrp="1"/>
          </p:cNvSpPr>
          <p:nvPr>
            <p:ph type="body" idx="7"/>
          </p:nvPr>
        </p:nvSpPr>
        <p:spPr>
          <a:xfrm>
            <a:off x="2590478" y="7735788"/>
            <a:ext cx="14545617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未來開發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0" name="Google Shape;1030;p9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1" name="Google Shape;1031;p9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>
                <a:latin typeface="Microsoft JhengHei"/>
                <a:ea typeface="Microsoft JhengHei"/>
                <a:cs typeface="Microsoft JhengHei"/>
                <a:sym typeface="Microsoft JhengHei"/>
              </a:rPr>
              <a:t>10</a:t>
            </a:fld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2" name="Google Shape;1032;p9"/>
          <p:cNvSpPr txBox="1">
            <a:spLocks noGrp="1"/>
          </p:cNvSpPr>
          <p:nvPr>
            <p:ph type="body" idx="3"/>
          </p:nvPr>
        </p:nvSpPr>
        <p:spPr>
          <a:xfrm>
            <a:off x="2590478" y="3160606"/>
            <a:ext cx="14545617" cy="1224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None/>
            </a:pPr>
            <a:r>
              <a:rPr lang="zh-TW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資方業主在此服務刊登徵人訊息需付刊登費</a:t>
            </a:r>
            <a:r>
              <a:rPr lang="zh-TW" sz="16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endParaRPr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3" name="Google Shape;1033;p9"/>
          <p:cNvSpPr txBox="1">
            <a:spLocks noGrp="1"/>
          </p:cNvSpPr>
          <p:nvPr>
            <p:ph type="body" idx="5"/>
          </p:nvPr>
        </p:nvSpPr>
        <p:spPr>
          <a:xfrm>
            <a:off x="2590478" y="5798656"/>
            <a:ext cx="13609511" cy="513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ebuchet MS"/>
              <a:buNone/>
            </a:pPr>
            <a:r>
              <a:rPr lang="zh-TW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技職訓練的業者在此服務出現需要付廣告費。</a:t>
            </a:r>
            <a:r>
              <a:rPr lang="zh-TW" sz="1600" b="0" i="0" u="none" strike="noStrike" cap="none">
                <a:solidFill>
                  <a:schemeClr val="dk1"/>
                </a:solidFill>
              </a:rPr>
              <a:t> </a:t>
            </a:r>
            <a:endParaRPr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10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Microsoft JhengHei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未來規劃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39" name="Google Shape;1039;p10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40" name="Google Shape;1040;p10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>
                <a:latin typeface="Microsoft JhengHei"/>
                <a:ea typeface="Microsoft JhengHei"/>
                <a:cs typeface="Microsoft JhengHei"/>
                <a:sym typeface="Microsoft JhengHei"/>
              </a:rPr>
              <a:t>11</a:t>
            </a:fld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41" name="Google Shape;104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42406" y="2171220"/>
            <a:ext cx="5722769" cy="70528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2" name="Google Shape;1042;p10"/>
          <p:cNvSpPr txBox="1">
            <a:spLocks noGrp="1"/>
          </p:cNvSpPr>
          <p:nvPr>
            <p:ph type="body" idx="5"/>
          </p:nvPr>
        </p:nvSpPr>
        <p:spPr>
          <a:xfrm>
            <a:off x="8639174" y="2192338"/>
            <a:ext cx="8136879" cy="5543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icrosoft JhengHei"/>
              <a:buNone/>
            </a:pPr>
            <a:r>
              <a:rPr lang="zh-TW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未來會開發「職涯技能樹」功能，會有專業人士定期更新關於該產業的學習技能樹，讓想投入該領域的新人知道該從什麼訓練開始，照著技能樹學習到最後成為該領域的專業人士。</a:t>
            </a:r>
            <a:r>
              <a:rPr lang="zh-TW" sz="16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endParaRPr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5b0d3d6e1d_0_393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Microsoft JhengHei"/>
              <a:buNone/>
            </a:pPr>
            <a:r>
              <a:rPr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Q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&amp;A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48" name="Google Shape;1048;g5b0d3d6e1d_0_393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49" name="Google Shape;1049;g5b0d3d6e1d_0_393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>
                <a:latin typeface="Microsoft JhengHei"/>
                <a:ea typeface="Microsoft JhengHei"/>
                <a:cs typeface="Microsoft JhengHei"/>
                <a:sym typeface="Microsoft JhengHei"/>
              </a:rPr>
              <a:t>12</a:t>
            </a:fld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50" name="Google Shape;1050;g5b0d3d6e1d_0_393"/>
          <p:cNvSpPr txBox="1"/>
          <p:nvPr/>
        </p:nvSpPr>
        <p:spPr>
          <a:xfrm>
            <a:off x="1942406" y="2335188"/>
            <a:ext cx="14185500" cy="5509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報告當下並沒有QA時間，所以沒有正式的提問，在團隊交流時間，評審有提出建議：</a:t>
            </a: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742950" marR="0" lvl="0" indent="-742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rimson Text"/>
              <a:buAutoNum type="arabicPeriod"/>
            </a:pPr>
            <a:r>
              <a:rPr lang="zh-TW" sz="40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你們有什麼特色能讓別人選你而不選其他業者？</a:t>
            </a: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>
                <a:solidFill>
                  <a:srgbClr val="FF9900"/>
                </a:solidFill>
                <a:latin typeface="Crimson Text"/>
                <a:ea typeface="Crimson Text"/>
                <a:cs typeface="Crimson Text"/>
                <a:sym typeface="Crimson Text"/>
              </a:rPr>
              <a:t>預計在未來加入 Deep Learing 大數據分析自動撰寫職缺評價，因為model 和 training dataset 別人沒有我們有的，所以可以提高被取代的門檻</a:t>
            </a:r>
            <a:endParaRPr sz="3600">
              <a:solidFill>
                <a:srgbClr val="FF9900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742950" marR="0" lvl="0" indent="-488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rimson Text"/>
              <a:buNone/>
            </a:pP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742950" marR="0" lvl="0" indent="-742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rimson Text"/>
              <a:buAutoNum type="arabicPeriod"/>
            </a:pPr>
            <a:r>
              <a:rPr lang="zh-TW" sz="40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如果資料量夠多，可以製作職缺熱點分布的功能</a:t>
            </a: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>
                <a:solidFill>
                  <a:srgbClr val="FF9900"/>
                </a:solidFill>
                <a:latin typeface="Crimson Text"/>
                <a:ea typeface="Crimson Text"/>
                <a:cs typeface="Crimson Text"/>
                <a:sym typeface="Crimson Text"/>
              </a:rPr>
              <a:t> </a:t>
            </a:r>
            <a:r>
              <a:rPr lang="zh-TW" sz="3600">
                <a:solidFill>
                  <a:srgbClr val="FF9900"/>
                </a:solidFill>
                <a:latin typeface="Crimson Text"/>
                <a:ea typeface="Crimson Text"/>
                <a:cs typeface="Crimson Text"/>
                <a:sym typeface="Crimson Text"/>
              </a:rPr>
              <a:t>我們已新增了數千筆職缺資訊，且可在地圖上透過關鍵字看見分布</a:t>
            </a:r>
            <a:endParaRPr sz="3600">
              <a:solidFill>
                <a:srgbClr val="FF9900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742950" marR="0" lvl="0" indent="-488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rimson Text"/>
              <a:buNone/>
            </a:pP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</p:spTree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5b0d3d6e1d_0_400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Microsoft JhengHei"/>
              <a:buNone/>
            </a:pPr>
            <a:r>
              <a:rPr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心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得分享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56" name="Google Shape;1056;g5b0d3d6e1d_0_400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57" name="Google Shape;1057;g5b0d3d6e1d_0_400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>
                <a:latin typeface="Microsoft JhengHei"/>
                <a:ea typeface="Microsoft JhengHei"/>
                <a:cs typeface="Microsoft JhengHei"/>
                <a:sym typeface="Microsoft JhengHei"/>
              </a:rPr>
              <a:t>13</a:t>
            </a:fld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58" name="Google Shape;1058;g5b0d3d6e1d_0_400"/>
          <p:cNvSpPr txBox="1"/>
          <p:nvPr/>
        </p:nvSpPr>
        <p:spPr>
          <a:xfrm>
            <a:off x="1942406" y="2335188"/>
            <a:ext cx="141855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059" name="Google Shape;1059;g5b0d3d6e1d_0_400"/>
          <p:cNvSpPr txBox="1"/>
          <p:nvPr/>
        </p:nvSpPr>
        <p:spPr>
          <a:xfrm flipH="1">
            <a:off x="1438456" y="2943983"/>
            <a:ext cx="14849700" cy="6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zh-TW" sz="32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各組大部分的金獎得主都是新創團隊，經濟組的金獎是一個做網路流量服務的團隊，學生組成的最多只拿到銀獎，顯然不是我們這種玩票性質能贏的。</a:t>
            </a: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zh-TW" sz="32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到了比賽才稍微比較體會到什麼是創新，有很多意想不到的點子，也代表他們可能也付出了相當多的精力與討論去得到的，然而其中可能有很複雜的演算法的題目卻也是極少數。(容易被整碗捧走)</a:t>
            </a:r>
            <a:endParaRPr/>
          </a:p>
          <a:p>
            <a:pPr marL="4572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zh-TW" sz="32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我們在事先的規劃上查已有的技術上還是有些疏漏(沒有看到104已經完成的職缺地圖功能)</a:t>
            </a: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zh-TW" sz="32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很感謝隊友的配合才能完成我們想的這些功能。</a:t>
            </a: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457200" marR="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</p:spTree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p11"/>
          <p:cNvSpPr txBox="1">
            <a:spLocks noGrp="1"/>
          </p:cNvSpPr>
          <p:nvPr>
            <p:ph type="title"/>
          </p:nvPr>
        </p:nvSpPr>
        <p:spPr>
          <a:xfrm>
            <a:off x="914320" y="4063602"/>
            <a:ext cx="16457771" cy="1440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rimson Text"/>
              <a:buNone/>
            </a:pPr>
            <a:r>
              <a:rPr lang="zh-TW"/>
              <a:t>THANK </a:t>
            </a:r>
            <a:r>
              <a:rPr lang="zh-TW">
                <a:solidFill>
                  <a:schemeClr val="accent1"/>
                </a:solidFill>
              </a:rPr>
              <a:t>Y</a:t>
            </a:r>
            <a:r>
              <a:rPr lang="zh-TW"/>
              <a:t>OU!</a:t>
            </a:r>
            <a:endParaRPr/>
          </a:p>
        </p:txBody>
      </p:sp>
      <p:sp>
        <p:nvSpPr>
          <p:cNvPr id="1065" name="Google Shape;1065;p11"/>
          <p:cNvSpPr txBox="1">
            <a:spLocks noGrp="1"/>
          </p:cNvSpPr>
          <p:nvPr>
            <p:ph type="body" idx="1"/>
          </p:nvPr>
        </p:nvSpPr>
        <p:spPr>
          <a:xfrm>
            <a:off x="970757" y="5359747"/>
            <a:ext cx="16344898" cy="575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TW"/>
              <a:t>Any Questions?</a:t>
            </a:r>
            <a:endParaRPr/>
          </a:p>
        </p:txBody>
      </p:sp>
      <p:sp>
        <p:nvSpPr>
          <p:cNvPr id="1066" name="Google Shape;1066;p11"/>
          <p:cNvSpPr txBox="1">
            <a:spLocks noGrp="1"/>
          </p:cNvSpPr>
          <p:nvPr>
            <p:ph type="body" idx="2"/>
          </p:nvPr>
        </p:nvSpPr>
        <p:spPr>
          <a:xfrm>
            <a:off x="970757" y="7951812"/>
            <a:ext cx="16344898" cy="1871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zh-TW" sz="3200">
                <a:latin typeface="Microsoft JhengHei"/>
                <a:ea typeface="Microsoft JhengHei"/>
                <a:cs typeface="Microsoft JhengHei"/>
                <a:sym typeface="Microsoft JhengHei"/>
              </a:rPr>
              <a:t>OD-40530076 求職不求人</a:t>
            </a:r>
            <a:endParaRPr sz="32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5b0d3d6e1d_0_9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00" cy="12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Microsoft JhengHei"/>
              <a:buNone/>
            </a:pPr>
            <a:r>
              <a:rPr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D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emo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37" name="Google Shape;937;g5b0d3d6e1d_0_9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2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38" name="Google Shape;938;g5b0d3d6e1d_0_9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00" cy="5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>
                <a:latin typeface="Microsoft JhengHei"/>
                <a:ea typeface="Microsoft JhengHei"/>
                <a:cs typeface="Microsoft JhengHei"/>
                <a:sym typeface="Microsoft JhengHei"/>
              </a:rPr>
              <a:t>2</a:t>
            </a:fld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39" name="Google Shape;939;g5b0d3d6e1d_0_9"/>
          <p:cNvSpPr txBox="1"/>
          <p:nvPr/>
        </p:nvSpPr>
        <p:spPr>
          <a:xfrm>
            <a:off x="5758830" y="4999484"/>
            <a:ext cx="14185500" cy="24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0" i="0" u="none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URL: </a:t>
            </a:r>
            <a:r>
              <a:rPr lang="zh-TW" sz="4000" b="0" i="0" u="sng" strike="noStrike" cap="non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  <a:hlinkClick r:id="rId3"/>
              </a:rPr>
              <a:t>http://52.221.197.75/</a:t>
            </a: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2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BFF02"/>
              </a:buClr>
              <a:buSzPts val="5400"/>
              <a:buFont typeface="Microsoft JhengHei"/>
              <a:buNone/>
            </a:pPr>
            <a:r>
              <a:rPr lang="zh-TW">
                <a:solidFill>
                  <a:srgbClr val="BBFF0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創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作目的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45" name="Google Shape;945;p2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46" name="Google Shape;946;p2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  <p:pic>
        <p:nvPicPr>
          <p:cNvPr id="947" name="Google Shape;947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60714" y="2890792"/>
            <a:ext cx="5512083" cy="5613689"/>
          </a:xfrm>
          <a:prstGeom prst="rect">
            <a:avLst/>
          </a:prstGeom>
          <a:noFill/>
          <a:ln>
            <a:noFill/>
          </a:ln>
        </p:spPr>
      </p:pic>
      <p:sp>
        <p:nvSpPr>
          <p:cNvPr id="948" name="Google Shape;948;p2"/>
          <p:cNvSpPr txBox="1">
            <a:spLocks noGrp="1"/>
          </p:cNvSpPr>
          <p:nvPr>
            <p:ph type="body" idx="2"/>
          </p:nvPr>
        </p:nvSpPr>
        <p:spPr>
          <a:xfrm>
            <a:off x="7198990" y="3670426"/>
            <a:ext cx="10800000" cy="3921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ebuchet MS"/>
              <a:buNone/>
            </a:pPr>
            <a:r>
              <a:rPr lang="zh-TW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現在各行各業變化快速，一個產業的蓬勃發展，會連帶影響其他產業發展，台灣未來的職場生力軍在面對這些多變的產業時難免感到手足無措</a:t>
            </a:r>
            <a:endParaRPr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rimson Text"/>
              <a:buNone/>
            </a:pPr>
            <a:endParaRPr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ebuchet MS"/>
              <a:buNone/>
            </a:pPr>
            <a:r>
              <a:rPr lang="zh-TW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我們設計這樣一個服務，從求職者不同階段的需求為出發點來提供我們的服務，從幫助學生決定未來專業領域的選擇，到求職者實際踏出家門去面試的整個過程，我們的服務都盡量針對投入職場的整個流程提供最大的協助。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3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BFF02"/>
              </a:buClr>
              <a:buSzPts val="5400"/>
              <a:buFont typeface="Microsoft JhengHei"/>
              <a:buNone/>
            </a:pPr>
            <a:r>
              <a:rPr lang="zh-TW">
                <a:solidFill>
                  <a:srgbClr val="BBFF0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服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務功能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54" name="Google Shape;954;p3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55" name="Google Shape;955;p3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4</a:t>
            </a:fld>
            <a:endParaRPr/>
          </a:p>
        </p:txBody>
      </p:sp>
      <p:sp>
        <p:nvSpPr>
          <p:cNvPr id="956" name="Google Shape;956;p3"/>
          <p:cNvSpPr txBox="1"/>
          <p:nvPr/>
        </p:nvSpPr>
        <p:spPr>
          <a:xfrm>
            <a:off x="-1697215" y="2522654"/>
            <a:ext cx="5688632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zh-TW" sz="5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職缺統計</a:t>
            </a: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57" name="Google Shape;957;p3"/>
          <p:cNvSpPr txBox="1"/>
          <p:nvPr/>
        </p:nvSpPr>
        <p:spPr>
          <a:xfrm>
            <a:off x="-1713945" y="4697721"/>
            <a:ext cx="5688632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zh-TW" sz="5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職缺搜尋</a:t>
            </a: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58" name="Google Shape;958;p3"/>
          <p:cNvSpPr txBox="1"/>
          <p:nvPr/>
        </p:nvSpPr>
        <p:spPr>
          <a:xfrm>
            <a:off x="-1766403" y="7116273"/>
            <a:ext cx="5688632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zh-TW" sz="5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職缺地圖</a:t>
            </a: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959" name="Google Shape;959;p3"/>
          <p:cNvCxnSpPr/>
          <p:nvPr/>
        </p:nvCxnSpPr>
        <p:spPr>
          <a:xfrm>
            <a:off x="4390678" y="2407196"/>
            <a:ext cx="0" cy="1411604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60" name="Google Shape;960;p3"/>
          <p:cNvCxnSpPr/>
          <p:nvPr/>
        </p:nvCxnSpPr>
        <p:spPr>
          <a:xfrm>
            <a:off x="4416620" y="4582263"/>
            <a:ext cx="0" cy="1411604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61" name="Google Shape;961;p3"/>
          <p:cNvCxnSpPr/>
          <p:nvPr/>
        </p:nvCxnSpPr>
        <p:spPr>
          <a:xfrm>
            <a:off x="4416620" y="6932608"/>
            <a:ext cx="0" cy="1411604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求職不求人cv_tes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07558" y="2231099"/>
            <a:ext cx="11074471" cy="6229390"/>
          </a:xfrm>
          <a:prstGeom prst="rect">
            <a:avLst/>
          </a:prstGeom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4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BFF02"/>
              </a:buClr>
              <a:buSzPts val="5400"/>
              <a:buFont typeface="Microsoft JhengHei"/>
              <a:buNone/>
            </a:pPr>
            <a:r>
              <a:rPr lang="zh-TW">
                <a:solidFill>
                  <a:srgbClr val="BBFF0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料來源-政府資料開放平台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68" name="Google Shape;968;p4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69" name="Google Shape;969;p4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  <p:sp>
        <p:nvSpPr>
          <p:cNvPr id="970" name="Google Shape;970;p4"/>
          <p:cNvSpPr txBox="1"/>
          <p:nvPr/>
        </p:nvSpPr>
        <p:spPr>
          <a:xfrm>
            <a:off x="5398790" y="2675054"/>
            <a:ext cx="11017224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zh-TW" sz="5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勞動部「受僱員工、薪資統計」</a:t>
            </a: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132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Arial"/>
              <a:buNone/>
            </a:pPr>
            <a:endParaRPr sz="66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71" name="Google Shape;971;p4"/>
          <p:cNvSpPr txBox="1"/>
          <p:nvPr/>
        </p:nvSpPr>
        <p:spPr>
          <a:xfrm>
            <a:off x="-1713945" y="4697721"/>
            <a:ext cx="5688632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zh-TW" sz="5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職缺搜尋</a:t>
            </a: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72" name="Google Shape;972;p4"/>
          <p:cNvSpPr txBox="1"/>
          <p:nvPr/>
        </p:nvSpPr>
        <p:spPr>
          <a:xfrm>
            <a:off x="-1766403" y="7116273"/>
            <a:ext cx="5688632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zh-TW" sz="5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職缺地圖</a:t>
            </a: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cxnSp>
        <p:nvCxnSpPr>
          <p:cNvPr id="973" name="Google Shape;973;p4"/>
          <p:cNvCxnSpPr/>
          <p:nvPr/>
        </p:nvCxnSpPr>
        <p:spPr>
          <a:xfrm>
            <a:off x="4390678" y="2407196"/>
            <a:ext cx="0" cy="1411604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4" name="Google Shape;974;p4"/>
          <p:cNvCxnSpPr/>
          <p:nvPr/>
        </p:nvCxnSpPr>
        <p:spPr>
          <a:xfrm>
            <a:off x="4416620" y="4582263"/>
            <a:ext cx="0" cy="1411604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5" name="Google Shape;975;p4"/>
          <p:cNvCxnSpPr/>
          <p:nvPr/>
        </p:nvCxnSpPr>
        <p:spPr>
          <a:xfrm>
            <a:off x="4416620" y="6932608"/>
            <a:ext cx="0" cy="1411604"/>
          </a:xfrm>
          <a:prstGeom prst="straightConnector1">
            <a:avLst/>
          </a:prstGeom>
          <a:noFill/>
          <a:ln w="9525" cap="flat" cmpd="sng">
            <a:solidFill>
              <a:srgbClr val="B8FF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6" name="Google Shape;976;p4"/>
          <p:cNvSpPr txBox="1"/>
          <p:nvPr/>
        </p:nvSpPr>
        <p:spPr>
          <a:xfrm>
            <a:off x="-1544815" y="2675054"/>
            <a:ext cx="5688632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zh-TW" sz="5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職缺統計</a:t>
            </a: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77" name="Google Shape;977;p4"/>
          <p:cNvSpPr txBox="1"/>
          <p:nvPr/>
        </p:nvSpPr>
        <p:spPr>
          <a:xfrm>
            <a:off x="5398790" y="5507640"/>
            <a:ext cx="11017224" cy="1296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zh-TW" sz="5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勞動部「台灣就業通職缺清單」、</a:t>
            </a: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r>
              <a:rPr lang="zh-TW" sz="5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勞動部「就業博覽會徵才資訊」</a:t>
            </a: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108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Arial"/>
              <a:buNone/>
            </a:pPr>
            <a:endParaRPr sz="5400" b="0" i="0" u="none" strike="noStrike" cap="none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5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BFF02"/>
              </a:buClr>
              <a:buSzPts val="5400"/>
              <a:buFont typeface="Microsoft JhengHei"/>
              <a:buNone/>
            </a:pPr>
            <a:r>
              <a:rPr lang="zh-TW">
                <a:solidFill>
                  <a:srgbClr val="BBFF0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缺統計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83" name="Google Shape;983;p5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84" name="Google Shape;984;p5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>
                <a:latin typeface="Microsoft JhengHei"/>
                <a:ea typeface="Microsoft JhengHei"/>
                <a:cs typeface="Microsoft JhengHei"/>
                <a:sym typeface="Microsoft JhengHei"/>
              </a:rPr>
              <a:t>6</a:t>
            </a:fld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85" name="Google Shape;985;p5"/>
          <p:cNvSpPr txBox="1">
            <a:spLocks noGrp="1"/>
          </p:cNvSpPr>
          <p:nvPr>
            <p:ph type="body" idx="5"/>
          </p:nvPr>
        </p:nvSpPr>
        <p:spPr>
          <a:xfrm>
            <a:off x="9020917" y="2285680"/>
            <a:ext cx="8136904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各產業就業人數比較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86" name="Google Shape;986;p5"/>
          <p:cNvSpPr txBox="1">
            <a:spLocks noGrp="1"/>
          </p:cNvSpPr>
          <p:nvPr>
            <p:ph type="body" idx="6"/>
          </p:nvPr>
        </p:nvSpPr>
        <p:spPr>
          <a:xfrm>
            <a:off x="9097393" y="3663404"/>
            <a:ext cx="8136904" cy="3208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zh-TW" sz="3600">
                <a:latin typeface="Microsoft JhengHei"/>
                <a:ea typeface="Microsoft JhengHei"/>
                <a:cs typeface="Microsoft JhengHei"/>
                <a:sym typeface="Microsoft JhengHei"/>
              </a:rPr>
              <a:t>透過圓餅圖容易了解各產業所需人數的比例</a:t>
            </a: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zh-TW" sz="3600">
                <a:latin typeface="Microsoft JhengHei"/>
                <a:ea typeface="Microsoft JhengHei"/>
                <a:cs typeface="Microsoft JhengHei"/>
                <a:sym typeface="Microsoft JhengHei"/>
              </a:rPr>
              <a:t>點擊圓餅圖分區可得到此產業目前的職缺</a:t>
            </a: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87" name="Google Shape;987;p5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294334" y="1930498"/>
            <a:ext cx="7056784" cy="7851988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6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BBFF02"/>
              </a:buClr>
              <a:buSzPts val="5400"/>
              <a:buFont typeface="Microsoft JhengHei"/>
              <a:buNone/>
            </a:pPr>
            <a:r>
              <a:rPr lang="zh-TW">
                <a:solidFill>
                  <a:srgbClr val="BBFF02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缺統計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93" name="Google Shape;993;p6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94" name="Google Shape;994;p6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>
                <a:latin typeface="Microsoft JhengHei"/>
                <a:ea typeface="Microsoft JhengHei"/>
                <a:cs typeface="Microsoft JhengHei"/>
                <a:sym typeface="Microsoft JhengHei"/>
              </a:rPr>
              <a:t>7</a:t>
            </a:fld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95" name="Google Shape;995;p6"/>
          <p:cNvSpPr txBox="1">
            <a:spLocks noGrp="1"/>
          </p:cNvSpPr>
          <p:nvPr>
            <p:ph type="body" idx="2"/>
          </p:nvPr>
        </p:nvSpPr>
        <p:spPr>
          <a:xfrm>
            <a:off x="790278" y="6799684"/>
            <a:ext cx="8136904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產業需求人數與薪資變化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96" name="Google Shape;996;p6"/>
          <p:cNvSpPr txBox="1">
            <a:spLocks noGrp="1"/>
          </p:cNvSpPr>
          <p:nvPr>
            <p:ph type="body" idx="3"/>
          </p:nvPr>
        </p:nvSpPr>
        <p:spPr>
          <a:xfrm>
            <a:off x="790278" y="7519764"/>
            <a:ext cx="8136904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顯示歷年各產業需求人數與薪資的變化，讓使用者了解目前產業的趨勢發展與未來性。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97" name="Google Shape;997;p6"/>
          <p:cNvSpPr txBox="1">
            <a:spLocks noGrp="1"/>
          </p:cNvSpPr>
          <p:nvPr>
            <p:ph type="body" idx="5"/>
          </p:nvPr>
        </p:nvSpPr>
        <p:spPr>
          <a:xfrm>
            <a:off x="9359230" y="6800479"/>
            <a:ext cx="8136904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產業趨勢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98" name="Google Shape;998;p6"/>
          <p:cNvSpPr txBox="1">
            <a:spLocks noGrp="1"/>
          </p:cNvSpPr>
          <p:nvPr>
            <p:ph type="body" idx="6"/>
          </p:nvPr>
        </p:nvSpPr>
        <p:spPr>
          <a:xfrm>
            <a:off x="9359230" y="7520559"/>
            <a:ext cx="8136904" cy="1944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聘請專人透過分析資料，定期撰寫各行業的趨勢分析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99" name="Google Shape;999;p6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49372" y="2298135"/>
            <a:ext cx="8344898" cy="3565445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000" name="Google Shape;1000;p6"/>
          <p:cNvPicPr preferRelativeResize="0">
            <a:picLocks noGrp="1"/>
          </p:cNvPicPr>
          <p:nvPr>
            <p:ph type="pic" idx="7"/>
          </p:nvPr>
        </p:nvPicPr>
        <p:blipFill rotWithShape="1">
          <a:blip r:embed="rId4">
            <a:alphaModFix/>
          </a:blip>
          <a:srcRect t="6330" b="6329"/>
          <a:stretch/>
        </p:blipFill>
        <p:spPr>
          <a:xfrm>
            <a:off x="9359527" y="2263180"/>
            <a:ext cx="8136607" cy="4393283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7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Microsoft JhengHei"/>
              <a:buNone/>
            </a:pPr>
            <a:r>
              <a:rPr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缺搜尋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06" name="Google Shape;1006;p7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07" name="Google Shape;1007;p7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>
                <a:latin typeface="Microsoft JhengHei"/>
                <a:ea typeface="Microsoft JhengHei"/>
                <a:cs typeface="Microsoft JhengHei"/>
                <a:sym typeface="Microsoft JhengHei"/>
              </a:rPr>
              <a:t>8</a:t>
            </a:fld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08" name="Google Shape;1008;p7"/>
          <p:cNvSpPr txBox="1">
            <a:spLocks noGrp="1"/>
          </p:cNvSpPr>
          <p:nvPr>
            <p:ph type="body" idx="5"/>
          </p:nvPr>
        </p:nvSpPr>
        <p:spPr>
          <a:xfrm>
            <a:off x="9703135" y="2489652"/>
            <a:ext cx="8136904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搜尋職缺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09" name="Google Shape;1009;p7"/>
          <p:cNvSpPr txBox="1">
            <a:spLocks noGrp="1"/>
          </p:cNvSpPr>
          <p:nvPr>
            <p:ph type="body" idx="6"/>
          </p:nvPr>
        </p:nvSpPr>
        <p:spPr>
          <a:xfrm>
            <a:off x="9863286" y="3637208"/>
            <a:ext cx="8136904" cy="496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zh-TW" sz="3600">
                <a:latin typeface="Microsoft JhengHei"/>
                <a:ea typeface="Microsoft JhengHei"/>
                <a:cs typeface="Microsoft JhengHei"/>
                <a:sym typeface="Microsoft JhengHei"/>
              </a:rPr>
              <a:t>關鍵字搜尋</a:t>
            </a: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zh-TW" sz="3600">
                <a:latin typeface="Microsoft JhengHei"/>
                <a:ea typeface="Microsoft JhengHei"/>
                <a:cs typeface="Microsoft JhengHei"/>
                <a:sym typeface="Microsoft JhengHei"/>
              </a:rPr>
              <a:t>地區搜尋</a:t>
            </a: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zh-TW" sz="3600">
                <a:latin typeface="Microsoft JhengHei"/>
                <a:ea typeface="Microsoft JhengHei"/>
                <a:cs typeface="Microsoft JhengHei"/>
                <a:sym typeface="Microsoft JhengHei"/>
              </a:rPr>
              <a:t>顯示符合條件之職缺，點擊連結可察看地圖</a:t>
            </a: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zh-TW" sz="3600">
                <a:latin typeface="Microsoft JhengHei"/>
                <a:ea typeface="Microsoft JhengHei"/>
                <a:cs typeface="Microsoft JhengHei"/>
                <a:sym typeface="Microsoft JhengHei"/>
              </a:rPr>
              <a:t>點擊公司名稱可檢視公司評價</a:t>
            </a: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10" name="Google Shape;1010;p7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55789" y="2489652"/>
            <a:ext cx="8581513" cy="546215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Google Shape;1015;p8"/>
          <p:cNvSpPr txBox="1">
            <a:spLocks noGrp="1"/>
          </p:cNvSpPr>
          <p:nvPr>
            <p:ph type="title"/>
          </p:nvPr>
        </p:nvSpPr>
        <p:spPr>
          <a:xfrm>
            <a:off x="790278" y="0"/>
            <a:ext cx="16457771" cy="1234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Microsoft JhengHei"/>
              <a:buNone/>
            </a:pPr>
            <a:r>
              <a:rPr lang="zh-TW">
                <a:solidFill>
                  <a:schemeClr val="accen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職</a:t>
            </a: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缺地圖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16" name="Google Shape;1016;p8"/>
          <p:cNvSpPr txBox="1">
            <a:spLocks noGrp="1"/>
          </p:cNvSpPr>
          <p:nvPr>
            <p:ph type="ftr" idx="11"/>
          </p:nvPr>
        </p:nvSpPr>
        <p:spPr>
          <a:xfrm>
            <a:off x="6550919" y="9636372"/>
            <a:ext cx="10729192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求職不求人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17" name="Google Shape;1017;p8"/>
          <p:cNvSpPr txBox="1">
            <a:spLocks noGrp="1"/>
          </p:cNvSpPr>
          <p:nvPr>
            <p:ph type="sldNum" idx="12"/>
          </p:nvPr>
        </p:nvSpPr>
        <p:spPr>
          <a:xfrm>
            <a:off x="17309311" y="9638928"/>
            <a:ext cx="1050919" cy="547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>
                <a:latin typeface="Microsoft JhengHei"/>
                <a:ea typeface="Microsoft JhengHei"/>
                <a:cs typeface="Microsoft JhengHei"/>
                <a:sym typeface="Microsoft JhengHei"/>
              </a:rPr>
              <a:t>9</a:t>
            </a:fld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18" name="Google Shape;1018;p8"/>
          <p:cNvSpPr txBox="1">
            <a:spLocks noGrp="1"/>
          </p:cNvSpPr>
          <p:nvPr>
            <p:ph type="body" idx="5"/>
          </p:nvPr>
        </p:nvSpPr>
        <p:spPr>
          <a:xfrm>
            <a:off x="9703135" y="2489652"/>
            <a:ext cx="8136904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地圖顯示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019" name="Google Shape;1019;p8"/>
          <p:cNvSpPr txBox="1">
            <a:spLocks noGrp="1"/>
          </p:cNvSpPr>
          <p:nvPr>
            <p:ph type="body" idx="6"/>
          </p:nvPr>
        </p:nvSpPr>
        <p:spPr>
          <a:xfrm>
            <a:off x="9863286" y="3637208"/>
            <a:ext cx="8136904" cy="2946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63275" tIns="81625" rIns="163275" bIns="81625" anchor="t" anchorCtr="0">
            <a:noAutofit/>
          </a:bodyPr>
          <a:lstStyle/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zh-TW" sz="3600">
                <a:latin typeface="Microsoft JhengHei"/>
                <a:ea typeface="Microsoft JhengHei"/>
                <a:cs typeface="Microsoft JhengHei"/>
                <a:sym typeface="Microsoft JhengHei"/>
              </a:rPr>
              <a:t>顯示關鍵字搜尋之職缺在地圖上</a:t>
            </a: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4572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</a:pPr>
            <a:r>
              <a:rPr lang="zh-TW" sz="3600">
                <a:latin typeface="Microsoft JhengHei"/>
                <a:ea typeface="Microsoft JhengHei"/>
                <a:cs typeface="Microsoft JhengHei"/>
                <a:sym typeface="Microsoft JhengHei"/>
              </a:rPr>
              <a:t>職缺之詳細資訊可透過連結顯示 (公司評價等)</a:t>
            </a:r>
            <a:endParaRPr sz="36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020" name="Google Shape;1020;p8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r="11670"/>
          <a:stretch/>
        </p:blipFill>
        <p:spPr>
          <a:xfrm>
            <a:off x="722683" y="2497777"/>
            <a:ext cx="8794934" cy="554461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Title">
  <a:themeElements>
    <a:clrScheme name="ユーザー定義 2">
      <a:dk1>
        <a:srgbClr val="FFFFFF"/>
      </a:dk1>
      <a:lt1>
        <a:srgbClr val="000000"/>
      </a:lt1>
      <a:dk2>
        <a:srgbClr val="FFFFFF"/>
      </a:dk2>
      <a:lt2>
        <a:srgbClr val="EEECE1"/>
      </a:lt2>
      <a:accent1>
        <a:srgbClr val="BBFF02"/>
      </a:accent1>
      <a:accent2>
        <a:srgbClr val="02FFB5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BBFF02"/>
      </a:hlink>
      <a:folHlink>
        <a:srgbClr val="8C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">
  <a:themeElements>
    <a:clrScheme name="ユーザー定義 2">
      <a:dk1>
        <a:srgbClr val="FFFFFF"/>
      </a:dk1>
      <a:lt1>
        <a:srgbClr val="000000"/>
      </a:lt1>
      <a:dk2>
        <a:srgbClr val="FFFFFF"/>
      </a:dk2>
      <a:lt2>
        <a:srgbClr val="EEECE1"/>
      </a:lt2>
      <a:accent1>
        <a:srgbClr val="BBFF02"/>
      </a:accent1>
      <a:accent2>
        <a:srgbClr val="02FFB5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BBFF02"/>
      </a:hlink>
      <a:folHlink>
        <a:srgbClr val="8C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ontents">
  <a:themeElements>
    <a:clrScheme name="ユーザー定義 2">
      <a:dk1>
        <a:srgbClr val="FFFFFF"/>
      </a:dk1>
      <a:lt1>
        <a:srgbClr val="000000"/>
      </a:lt1>
      <a:dk2>
        <a:srgbClr val="FFFFFF"/>
      </a:dk2>
      <a:lt2>
        <a:srgbClr val="EEECE1"/>
      </a:lt2>
      <a:accent1>
        <a:srgbClr val="BBFF02"/>
      </a:accent1>
      <a:accent2>
        <a:srgbClr val="02FFB5"/>
      </a:accent2>
      <a:accent3>
        <a:srgbClr val="00CCFF"/>
      </a:accent3>
      <a:accent4>
        <a:srgbClr val="FF99FF"/>
      </a:accent4>
      <a:accent5>
        <a:srgbClr val="4BACC6"/>
      </a:accent5>
      <a:accent6>
        <a:srgbClr val="F79646"/>
      </a:accent6>
      <a:hlink>
        <a:srgbClr val="BBFF02"/>
      </a:hlink>
      <a:folHlink>
        <a:srgbClr val="8CC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​​テーマ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727</Words>
  <Application>Microsoft Office PowerPoint</Application>
  <PresentationFormat>自訂</PresentationFormat>
  <Paragraphs>98</Paragraphs>
  <Slides>14</Slides>
  <Notes>14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14</vt:i4>
      </vt:variant>
    </vt:vector>
  </HeadingPairs>
  <TitlesOfParts>
    <vt:vector size="22" baseType="lpstr">
      <vt:lpstr>Crimson Text</vt:lpstr>
      <vt:lpstr>Microsoft JhengHei</vt:lpstr>
      <vt:lpstr>Arial</vt:lpstr>
      <vt:lpstr>Calibri</vt:lpstr>
      <vt:lpstr>Trebuchet MS</vt:lpstr>
      <vt:lpstr>Title</vt:lpstr>
      <vt:lpstr>Contents</vt:lpstr>
      <vt:lpstr>Contents</vt:lpstr>
      <vt:lpstr>求職不求人</vt:lpstr>
      <vt:lpstr>Demo</vt:lpstr>
      <vt:lpstr>創作目的</vt:lpstr>
      <vt:lpstr>服務功能</vt:lpstr>
      <vt:lpstr>資料來源-政府資料開放平台</vt:lpstr>
      <vt:lpstr>職缺統計</vt:lpstr>
      <vt:lpstr>職缺統計</vt:lpstr>
      <vt:lpstr>職缺搜尋</vt:lpstr>
      <vt:lpstr>職缺地圖</vt:lpstr>
      <vt:lpstr>收益來源</vt:lpstr>
      <vt:lpstr>未來規劃</vt:lpstr>
      <vt:lpstr>Q&amp;A</vt:lpstr>
      <vt:lpstr>心得分享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求職不求人</dc:title>
  <dc:creator>Jun</dc:creator>
  <cp:lastModifiedBy>Windows 使用者</cp:lastModifiedBy>
  <cp:revision>1</cp:revision>
  <dcterms:created xsi:type="dcterms:W3CDTF">2015-02-26T15:14:38Z</dcterms:created>
  <dcterms:modified xsi:type="dcterms:W3CDTF">2019-06-05T07:30:50Z</dcterms:modified>
</cp:coreProperties>
</file>